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29" r:id="rId4"/>
    <p:sldId id="320" r:id="rId5"/>
    <p:sldId id="256" r:id="rId6"/>
    <p:sldId id="284" r:id="rId7"/>
    <p:sldId id="337" r:id="rId8"/>
    <p:sldId id="338" r:id="rId9"/>
    <p:sldId id="262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18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04914"/>
    <a:srgbClr val="78A1BD"/>
    <a:srgbClr val="C5E0B5"/>
    <a:srgbClr val="038340"/>
    <a:srgbClr val="04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EA0E-04F5-43B9-9793-A650351506A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A60E-6DA3-4CAD-8AE7-631085A43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4378-BF9F-4B11-86D9-17BFD42B7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buoonmf</a:t>
            </a:r>
            <a:r>
              <a:rPr lang="en-US" dirty="0"/>
              <a:t> ra </a:t>
            </a:r>
            <a:r>
              <a:rPr lang="en-US" dirty="0" err="1"/>
              <a:t>kh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7A60E-6DA3-4CAD-8AE7-631085A435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7FF80-D351-4893-BE4F-AE8C68D7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579E52-43D9-4694-9E4E-25FB670C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F7D16-E246-497E-8993-239AFA6F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64D2D-908A-4DF6-90A1-DD2E7DF1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5AA20D-B699-4A85-8D83-1AC955D9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55B0B-906B-42F8-90CE-BE9581C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E1B335-5DEF-4E2B-A8CC-4A60DBCD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920ADD-6CE0-41A6-9EC8-110AE4EE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E7D726-308A-400A-A9E3-D849812D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250D3-3E92-426D-8617-47641B8C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89B469-6DF4-4B46-B4B4-CF5406680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486A18-68CF-4269-BD8D-E7F8818E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2E3128-F4EA-4250-983B-FB62AF96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76860-6741-4E6A-8564-2A7B47C5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2C6736-4735-40D8-92CD-26B80B97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4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0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1">
    <p:bg>
      <p:bgPr>
        <a:solidFill>
          <a:srgbClr val="23C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2C8C0-0639-4E60-A889-A093ED3E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6A3DF-AAEF-4227-8210-C605923B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E62535-1D87-49FA-AE61-1D302BEA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24177A-66B3-472D-8B8E-948ECB8C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D47D3-C911-4499-9030-DA642BF3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2">
    <p:bg>
      <p:bgPr>
        <a:solidFill>
          <a:srgbClr val="0A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5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3">
    <p:bg>
      <p:bgPr>
        <a:solidFill>
          <a:srgbClr val="FFA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6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4">
    <p:bg>
      <p:bgPr>
        <a:solidFill>
          <a:srgbClr val="98B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5">
    <p:bg>
      <p:bgPr>
        <a:solidFill>
          <a:srgbClr val="EE4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06">
    <p:bg>
      <p:bgPr>
        <a:solidFill>
          <a:srgbClr val="6F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8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7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1D344-2E48-4F76-864B-3FB24F8B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C095A1-FE48-489A-84F1-8A1B79B7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ECB2F5-BB22-4035-8DB0-1CF61090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8456E-7CDD-4A8C-8341-1073B96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D42222-925B-4063-AF98-39079D8C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80F18-C47E-40BD-A138-9C994D2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12B053-617F-4421-837D-FFC1283AA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92D853-8F92-482B-9AA7-33857B70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C17902-71A8-40A1-BAEC-29F41521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09E575-8594-46B3-BDAC-D274C0BA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F637DE-76DD-4EF9-B488-99D5009C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35CEE-4459-4B26-A638-DA5243F2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612F26-8079-42DF-BAA2-608DBF73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8FC66C-0902-4139-8733-E4ACB5132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4E44A3-334F-4478-8FF9-26FF8A7F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0225C7-8811-4710-851D-8B69D3A07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0F1D6B-3D2B-4FD7-8A3F-F4C5DA89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8DED64-9EB3-48EE-8885-FCA14D7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1AAB02-C7DA-424D-8640-16A2FC4A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4A3B2-1497-4F5B-AD30-1CABFF09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8E6C7E-B300-40CD-B037-55ED1F97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89BAB8-C41C-42F3-8F73-A45AE0A3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1548B0-CC09-453C-9658-117E19A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3A20C8F8-501E-42A4-B351-95DEE08FC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0" y="237737"/>
            <a:ext cx="11481839" cy="63825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D83249-3DFE-4587-91D8-E863AEB7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C6272A-ADFA-49AE-9633-459A3A1E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7319BF-CAAC-4BB8-8CB4-53F28C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562C4-A846-4DA9-9158-FAA591C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6B4AF3-07A6-4AE4-BAAE-6EA34913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4ADD5E-E0A1-4FFF-AC08-C922CF1E7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8ADF76-E565-45F7-9B40-F86E0DA9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8106AC-AF86-47A3-B582-C604D3C1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54E6DE-0680-4F1E-8FC7-4D0A1730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E0572-EAE8-4591-A022-AE085673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81EBFE-48F4-458E-96E6-D5FCEC4ED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AFD492-E555-4862-A15C-F7C9C666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C7DCE-28DC-4CE5-93F7-345D6CFD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83A1F-6DB8-4D38-A43A-102F998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B7736E-2194-457F-8088-ED327F9D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E648C5-6E3A-4806-BF5F-9C559691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5CBF62-D2FE-45B4-A4A5-12E31F05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CA0D02-D1F3-4596-B2B1-DAF28ED76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0BEC-4282-41F0-9842-C7D0E234098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3D4E46-DD8D-4C67-AD74-88FF1367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EDD6C1-C7A2-4511-A457-BA8233B7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A7CE-C38E-4665-A9BC-0D00990803C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ixpress - Create , animation &amp; intros - My Account">
            <a:hlinkClick r:id="" action="ppaction://media"/>
            <a:extLst>
              <a:ext uri="{FF2B5EF4-FFF2-40B4-BE49-F238E27FC236}">
                <a16:creationId xmlns="" xmlns:a16="http://schemas.microsoft.com/office/drawing/2014/main" id="{345FDBAD-5160-45E5-BF7D-6609273590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8424"/>
            <a:ext cx="12115447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772DE3D-D507-4897-8AFE-C518D16E0BBB}"/>
              </a:ext>
            </a:extLst>
          </p:cNvPr>
          <p:cNvSpPr/>
          <p:nvPr/>
        </p:nvSpPr>
        <p:spPr>
          <a:xfrm>
            <a:off x="1844950" y="87182"/>
            <a:ext cx="8502100" cy="1182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TẦM QUAN TRỌNG CỦA VIỆC NẮM VỮNG KHÁI NIỆM VÀ KĨ NĂNG ĐỊA LÍ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2680CE48-BDCC-43FB-AB25-B73BB6DC97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1EEAA195-2697-45DA-AB16-E14514C2B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C7395381-68BA-4AAB-AAF6-8508E5BA1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="" xmlns:a16="http://schemas.microsoft.com/office/drawing/2014/main" id="{9A685CED-D317-40E0-907A-AEFDD4ED6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42">
            <a:extLst>
              <a:ext uri="{FF2B5EF4-FFF2-40B4-BE49-F238E27FC236}">
                <a16:creationId xmlns="" xmlns:a16="http://schemas.microsoft.com/office/drawing/2014/main" id="{F93D0B63-9489-4C94-ADB2-ACE9967828D1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8" name="任意多边形 43">
              <a:extLst>
                <a:ext uri="{FF2B5EF4-FFF2-40B4-BE49-F238E27FC236}">
                  <a16:creationId xmlns="" xmlns:a16="http://schemas.microsoft.com/office/drawing/2014/main" id="{C39FF2C9-97EE-4910-8FD1-B59B28317FB3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44">
              <a:extLst>
                <a:ext uri="{FF2B5EF4-FFF2-40B4-BE49-F238E27FC236}">
                  <a16:creationId xmlns="" xmlns:a16="http://schemas.microsoft.com/office/drawing/2014/main" id="{2E6C22C2-1C10-4F97-AF48-54700DAFEAE9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DA1F2D59-91B2-43B6-97A3-AEFF0432E7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B1F89234-3996-4C4E-8801-459449C24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9FCC5B5C-B3E4-4B33-89DA-2B437C0DC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412116C8-AA0A-455C-AE3E-9686B2D99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4" name="图片 45">
            <a:extLst>
              <a:ext uri="{FF2B5EF4-FFF2-40B4-BE49-F238E27FC236}">
                <a16:creationId xmlns="" xmlns:a16="http://schemas.microsoft.com/office/drawing/2014/main" id="{6110B0C5-C3BB-4D81-8163-E8ACD0E85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029" y="4020488"/>
            <a:ext cx="435427" cy="442339"/>
          </a:xfrm>
          <a:prstGeom prst="rect">
            <a:avLst/>
          </a:prstGeom>
        </p:spPr>
      </p:pic>
      <p:grpSp>
        <p:nvGrpSpPr>
          <p:cNvPr id="15" name="sao 46">
            <a:extLst>
              <a:ext uri="{FF2B5EF4-FFF2-40B4-BE49-F238E27FC236}">
                <a16:creationId xmlns="" xmlns:a16="http://schemas.microsoft.com/office/drawing/2014/main" id="{F0ABAA87-595A-4F46-A86C-72CBA808DB66}"/>
              </a:ext>
            </a:extLst>
          </p:cNvPr>
          <p:cNvGrpSpPr/>
          <p:nvPr/>
        </p:nvGrpSpPr>
        <p:grpSpPr>
          <a:xfrm rot="2224307">
            <a:off x="11205405" y="4658024"/>
            <a:ext cx="555837" cy="545616"/>
            <a:chOff x="10646778" y="4753862"/>
            <a:chExt cx="751521" cy="737702"/>
          </a:xfrm>
        </p:grpSpPr>
        <p:sp>
          <p:nvSpPr>
            <p:cNvPr id="16" name="五角星 2">
              <a:extLst>
                <a:ext uri="{FF2B5EF4-FFF2-40B4-BE49-F238E27FC236}">
                  <a16:creationId xmlns="" xmlns:a16="http://schemas.microsoft.com/office/drawing/2014/main" id="{1E7B0ACC-FC2B-4AD7-AFE0-6288A8E4F83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48">
              <a:extLst>
                <a:ext uri="{FF2B5EF4-FFF2-40B4-BE49-F238E27FC236}">
                  <a16:creationId xmlns="" xmlns:a16="http://schemas.microsoft.com/office/drawing/2014/main" id="{847CD1D2-2393-4BE0-A661-0CC2890DA0C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8" name="五角星 2">
                <a:extLst>
                  <a:ext uri="{FF2B5EF4-FFF2-40B4-BE49-F238E27FC236}">
                    <a16:creationId xmlns="" xmlns:a16="http://schemas.microsoft.com/office/drawing/2014/main" id="{F251B7CC-F440-4564-B106-0850E5F643C0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五角星 2">
                <a:extLst>
                  <a:ext uri="{FF2B5EF4-FFF2-40B4-BE49-F238E27FC236}">
                    <a16:creationId xmlns="" xmlns:a16="http://schemas.microsoft.com/office/drawing/2014/main" id="{61A7362E-86E8-49E4-A1C8-D92D3906C94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2">
                <a:extLst>
                  <a:ext uri="{FF2B5EF4-FFF2-40B4-BE49-F238E27FC236}">
                    <a16:creationId xmlns="" xmlns:a16="http://schemas.microsoft.com/office/drawing/2014/main" id="{675CA75E-A7DC-49EC-8BD3-66010B6553F0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group bút 52">
            <a:extLst>
              <a:ext uri="{FF2B5EF4-FFF2-40B4-BE49-F238E27FC236}">
                <a16:creationId xmlns="" xmlns:a16="http://schemas.microsoft.com/office/drawing/2014/main" id="{8754CD81-9579-4251-BA8C-2DDB2020CAA0}"/>
              </a:ext>
            </a:extLst>
          </p:cNvPr>
          <p:cNvGrpSpPr/>
          <p:nvPr/>
        </p:nvGrpSpPr>
        <p:grpSpPr>
          <a:xfrm>
            <a:off x="10068528" y="4592670"/>
            <a:ext cx="1148113" cy="1482591"/>
            <a:chOff x="0" y="0"/>
            <a:chExt cx="3604899" cy="4899660"/>
          </a:xfrm>
        </p:grpSpPr>
        <p:grpSp>
          <p:nvGrpSpPr>
            <p:cNvPr id="22" name="组合 53">
              <a:extLst>
                <a:ext uri="{FF2B5EF4-FFF2-40B4-BE49-F238E27FC236}">
                  <a16:creationId xmlns="" xmlns:a16="http://schemas.microsoft.com/office/drawing/2014/main" id="{90A8D7AB-7008-47CB-A819-18827FF656B8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9" name="矩形 70">
                <a:extLst>
                  <a:ext uri="{FF2B5EF4-FFF2-40B4-BE49-F238E27FC236}">
                    <a16:creationId xmlns="" xmlns:a16="http://schemas.microsoft.com/office/drawing/2014/main" id="{DEB856FA-5062-4B74-A4D8-014D5403E67C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71">
                <a:extLst>
                  <a:ext uri="{FF2B5EF4-FFF2-40B4-BE49-F238E27FC236}">
                    <a16:creationId xmlns="" xmlns:a16="http://schemas.microsoft.com/office/drawing/2014/main" id="{F588A92D-E160-4CB9-A196-85A4CF62A814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72">
                <a:extLst>
                  <a:ext uri="{FF2B5EF4-FFF2-40B4-BE49-F238E27FC236}">
                    <a16:creationId xmlns="" xmlns:a16="http://schemas.microsoft.com/office/drawing/2014/main" id="{B02DE30E-41E6-40E8-A016-362969620161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梯形 73">
                <a:extLst>
                  <a:ext uri="{FF2B5EF4-FFF2-40B4-BE49-F238E27FC236}">
                    <a16:creationId xmlns="" xmlns:a16="http://schemas.microsoft.com/office/drawing/2014/main" id="{90053B2D-D419-4D0B-A9CC-F45FA0832E6F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等腰三角形 74">
                <a:extLst>
                  <a:ext uri="{FF2B5EF4-FFF2-40B4-BE49-F238E27FC236}">
                    <a16:creationId xmlns="" xmlns:a16="http://schemas.microsoft.com/office/drawing/2014/main" id="{55CB8FFC-7A3E-407F-80A2-E7C3459E66CA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矩形 75">
                <a:extLst>
                  <a:ext uri="{FF2B5EF4-FFF2-40B4-BE49-F238E27FC236}">
                    <a16:creationId xmlns="" xmlns:a16="http://schemas.microsoft.com/office/drawing/2014/main" id="{AC2EC80B-09F4-4565-8739-55CD39E35D69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同侧圆角矩形 76">
                <a:extLst>
                  <a:ext uri="{FF2B5EF4-FFF2-40B4-BE49-F238E27FC236}">
                    <a16:creationId xmlns="" xmlns:a16="http://schemas.microsoft.com/office/drawing/2014/main" id="{A9B53891-F9BF-4E91-B557-07AD83B6CE73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54">
              <a:extLst>
                <a:ext uri="{FF2B5EF4-FFF2-40B4-BE49-F238E27FC236}">
                  <a16:creationId xmlns="" xmlns:a16="http://schemas.microsoft.com/office/drawing/2014/main" id="{B48F7501-C5DC-4611-A6F3-0BAD63A8F8AC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2" name="矩形 63">
                <a:extLst>
                  <a:ext uri="{FF2B5EF4-FFF2-40B4-BE49-F238E27FC236}">
                    <a16:creationId xmlns="" xmlns:a16="http://schemas.microsoft.com/office/drawing/2014/main" id="{BD0B5CE1-B4D9-4FE1-91C6-C07B17073E0E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64">
                <a:extLst>
                  <a:ext uri="{FF2B5EF4-FFF2-40B4-BE49-F238E27FC236}">
                    <a16:creationId xmlns="" xmlns:a16="http://schemas.microsoft.com/office/drawing/2014/main" id="{02C121D1-CDCF-4FA6-B2BE-39E902537676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矩形 65">
                <a:extLst>
                  <a:ext uri="{FF2B5EF4-FFF2-40B4-BE49-F238E27FC236}">
                    <a16:creationId xmlns="" xmlns:a16="http://schemas.microsoft.com/office/drawing/2014/main" id="{3CFA2FF8-C5ED-4983-A2F8-A49B30B2AAE3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梯形 66">
                <a:extLst>
                  <a:ext uri="{FF2B5EF4-FFF2-40B4-BE49-F238E27FC236}">
                    <a16:creationId xmlns="" xmlns:a16="http://schemas.microsoft.com/office/drawing/2014/main" id="{F23C89CB-A2B7-4A91-AF66-0B313A3A1352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等腰三角形 67">
                <a:extLst>
                  <a:ext uri="{FF2B5EF4-FFF2-40B4-BE49-F238E27FC236}">
                    <a16:creationId xmlns="" xmlns:a16="http://schemas.microsoft.com/office/drawing/2014/main" id="{668D8899-8858-4560-830B-18CE1C90C94E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矩形 68">
                <a:extLst>
                  <a:ext uri="{FF2B5EF4-FFF2-40B4-BE49-F238E27FC236}">
                    <a16:creationId xmlns="" xmlns:a16="http://schemas.microsoft.com/office/drawing/2014/main" id="{27F92156-2301-46C7-B2BB-1BAC9E931223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同侧圆角矩形 69">
                <a:extLst>
                  <a:ext uri="{FF2B5EF4-FFF2-40B4-BE49-F238E27FC236}">
                    <a16:creationId xmlns="" xmlns:a16="http://schemas.microsoft.com/office/drawing/2014/main" id="{8473B3C5-6E16-42B1-96A0-D414BCD4A06F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" name="组合 55">
              <a:extLst>
                <a:ext uri="{FF2B5EF4-FFF2-40B4-BE49-F238E27FC236}">
                  <a16:creationId xmlns="" xmlns:a16="http://schemas.microsoft.com/office/drawing/2014/main" id="{85F4787F-FC0A-4716-ADEA-F79DC065835F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5" name="矩形 56">
                <a:extLst>
                  <a:ext uri="{FF2B5EF4-FFF2-40B4-BE49-F238E27FC236}">
                    <a16:creationId xmlns="" xmlns:a16="http://schemas.microsoft.com/office/drawing/2014/main" id="{8CE8BED0-3DB6-4449-9790-6335E9E457E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57">
                <a:extLst>
                  <a:ext uri="{FF2B5EF4-FFF2-40B4-BE49-F238E27FC236}">
                    <a16:creationId xmlns="" xmlns:a16="http://schemas.microsoft.com/office/drawing/2014/main" id="{8AB872D9-388D-4C79-8BAB-EC3EEC9D2743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58">
                <a:extLst>
                  <a:ext uri="{FF2B5EF4-FFF2-40B4-BE49-F238E27FC236}">
                    <a16:creationId xmlns="" xmlns:a16="http://schemas.microsoft.com/office/drawing/2014/main" id="{3766F602-1060-495C-8D23-9FC3A48D494A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梯形 59">
                <a:extLst>
                  <a:ext uri="{FF2B5EF4-FFF2-40B4-BE49-F238E27FC236}">
                    <a16:creationId xmlns="" xmlns:a16="http://schemas.microsoft.com/office/drawing/2014/main" id="{28F094A0-7ABD-46EE-A9A9-5CDA01396DE9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等腰三角形 60">
                <a:extLst>
                  <a:ext uri="{FF2B5EF4-FFF2-40B4-BE49-F238E27FC236}">
                    <a16:creationId xmlns="" xmlns:a16="http://schemas.microsoft.com/office/drawing/2014/main" id="{1C1E2C20-5467-43C3-92F8-09476C4F752C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61">
                <a:extLst>
                  <a:ext uri="{FF2B5EF4-FFF2-40B4-BE49-F238E27FC236}">
                    <a16:creationId xmlns="" xmlns:a16="http://schemas.microsoft.com/office/drawing/2014/main" id="{DC10D6F7-FFB7-4629-B76C-44794A01E762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同侧圆角矩形 62">
                <a:extLst>
                  <a:ext uri="{FF2B5EF4-FFF2-40B4-BE49-F238E27FC236}">
                    <a16:creationId xmlns="" xmlns:a16="http://schemas.microsoft.com/office/drawing/2014/main" id="{DD01E3A0-6F2B-42ED-8018-0100F0599D83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mây tự tạo 77">
            <a:extLst>
              <a:ext uri="{FF2B5EF4-FFF2-40B4-BE49-F238E27FC236}">
                <a16:creationId xmlns="" xmlns:a16="http://schemas.microsoft.com/office/drawing/2014/main" id="{243C0211-40B2-4024-8ABC-D804D179B5A7}"/>
              </a:ext>
            </a:extLst>
          </p:cNvPr>
          <p:cNvGrpSpPr/>
          <p:nvPr/>
        </p:nvGrpSpPr>
        <p:grpSpPr>
          <a:xfrm flipH="1">
            <a:off x="9875816" y="5438756"/>
            <a:ext cx="2230454" cy="1398934"/>
            <a:chOff x="594424" y="1153191"/>
            <a:chExt cx="2605976" cy="1634460"/>
          </a:xfrm>
        </p:grpSpPr>
        <p:sp>
          <p:nvSpPr>
            <p:cNvPr id="47" name="任意多边形 78">
              <a:extLst>
                <a:ext uri="{FF2B5EF4-FFF2-40B4-BE49-F238E27FC236}">
                  <a16:creationId xmlns="" xmlns:a16="http://schemas.microsoft.com/office/drawing/2014/main" id="{3B1E71AA-A413-4480-A9A7-1D2E3AF5246D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79">
              <a:extLst>
                <a:ext uri="{FF2B5EF4-FFF2-40B4-BE49-F238E27FC236}">
                  <a16:creationId xmlns="" xmlns:a16="http://schemas.microsoft.com/office/drawing/2014/main" id="{933E4F1E-BC96-4A9A-A51B-3AE270192AC1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hỏi 6">
            <a:extLst>
              <a:ext uri="{FF2B5EF4-FFF2-40B4-BE49-F238E27FC236}">
                <a16:creationId xmlns="" xmlns:a16="http://schemas.microsoft.com/office/drawing/2014/main" id="{C057C39C-B182-4BC5-962F-7EEAE7CFE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598">
            <a:off x="3711078" y="2064250"/>
            <a:ext cx="4342179" cy="43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37">
            <a:extLst>
              <a:ext uri="{FF2B5EF4-FFF2-40B4-BE49-F238E27FC236}">
                <a16:creationId xmlns="" xmlns:a16="http://schemas.microsoft.com/office/drawing/2014/main" id="{B79E93EE-6B98-4C75-AEAB-5B63286A81D7}"/>
              </a:ext>
            </a:extLst>
          </p:cNvPr>
          <p:cNvSpPr>
            <a:spLocks/>
          </p:cNvSpPr>
          <p:nvPr/>
        </p:nvSpPr>
        <p:spPr bwMode="auto">
          <a:xfrm>
            <a:off x="2789531" y="923813"/>
            <a:ext cx="2486287" cy="2122173"/>
          </a:xfrm>
          <a:custGeom>
            <a:avLst/>
            <a:gdLst>
              <a:gd name="T0" fmla="*/ 727 w 801"/>
              <a:gd name="T1" fmla="*/ 429 h 715"/>
              <a:gd name="T2" fmla="*/ 727 w 801"/>
              <a:gd name="T3" fmla="*/ 301 h 715"/>
              <a:gd name="T4" fmla="*/ 642 w 801"/>
              <a:gd name="T5" fmla="*/ 68 h 715"/>
              <a:gd name="T6" fmla="*/ 478 w 801"/>
              <a:gd name="T7" fmla="*/ 0 h 715"/>
              <a:gd name="T8" fmla="*/ 0 w 801"/>
              <a:gd name="T9" fmla="*/ 0 h 715"/>
              <a:gd name="T10" fmla="*/ 0 w 801"/>
              <a:gd name="T11" fmla="*/ 211 h 715"/>
              <a:gd name="T12" fmla="*/ 478 w 801"/>
              <a:gd name="T13" fmla="*/ 211 h 715"/>
              <a:gd name="T14" fmla="*/ 516 w 801"/>
              <a:gd name="T15" fmla="*/ 301 h 715"/>
              <a:gd name="T16" fmla="*/ 516 w 801"/>
              <a:gd name="T17" fmla="*/ 429 h 715"/>
              <a:gd name="T18" fmla="*/ 442 w 801"/>
              <a:gd name="T19" fmla="*/ 429 h 715"/>
              <a:gd name="T20" fmla="*/ 631 w 801"/>
              <a:gd name="T21" fmla="*/ 715 h 715"/>
              <a:gd name="T22" fmla="*/ 801 w 801"/>
              <a:gd name="T23" fmla="*/ 429 h 715"/>
              <a:gd name="T24" fmla="*/ 727 w 801"/>
              <a:gd name="T25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1" h="715">
                <a:moveTo>
                  <a:pt x="727" y="429"/>
                </a:moveTo>
                <a:cubicBezTo>
                  <a:pt x="727" y="301"/>
                  <a:pt x="727" y="301"/>
                  <a:pt x="727" y="301"/>
                </a:cubicBezTo>
                <a:cubicBezTo>
                  <a:pt x="727" y="201"/>
                  <a:pt x="699" y="122"/>
                  <a:pt x="642" y="68"/>
                </a:cubicBezTo>
                <a:cubicBezTo>
                  <a:pt x="576" y="3"/>
                  <a:pt x="498" y="0"/>
                  <a:pt x="4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12" y="214"/>
                  <a:pt x="516" y="275"/>
                  <a:pt x="516" y="30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442" y="429"/>
                  <a:pt x="442" y="429"/>
                  <a:pt x="442" y="429"/>
                </a:cubicBezTo>
                <a:cubicBezTo>
                  <a:pt x="631" y="715"/>
                  <a:pt x="631" y="715"/>
                  <a:pt x="631" y="715"/>
                </a:cubicBezTo>
                <a:cubicBezTo>
                  <a:pt x="801" y="429"/>
                  <a:pt x="801" y="429"/>
                  <a:pt x="801" y="429"/>
                </a:cubicBezTo>
                <a:lnTo>
                  <a:pt x="727" y="42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8" name="组合 13">
            <a:extLst>
              <a:ext uri="{FF2B5EF4-FFF2-40B4-BE49-F238E27FC236}">
                <a16:creationId xmlns="" xmlns:a16="http://schemas.microsoft.com/office/drawing/2014/main" id="{F5A58D03-5A63-48FC-B8AE-E887329CB7E3}"/>
              </a:ext>
            </a:extLst>
          </p:cNvPr>
          <p:cNvGrpSpPr/>
          <p:nvPr/>
        </p:nvGrpSpPr>
        <p:grpSpPr>
          <a:xfrm>
            <a:off x="4869455" y="2885540"/>
            <a:ext cx="1844302" cy="1844757"/>
            <a:chOff x="1497229" y="1317591"/>
            <a:chExt cx="1844302" cy="1844757"/>
          </a:xfrm>
        </p:grpSpPr>
        <p:sp>
          <p:nvSpPr>
            <p:cNvPr id="49" name="Oval 53">
              <a:extLst>
                <a:ext uri="{FF2B5EF4-FFF2-40B4-BE49-F238E27FC236}">
                  <a16:creationId xmlns="" xmlns:a16="http://schemas.microsoft.com/office/drawing/2014/main" id="{705E70C7-42C0-4357-9C41-63ADFFC6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15">
              <a:extLst>
                <a:ext uri="{FF2B5EF4-FFF2-40B4-BE49-F238E27FC236}">
                  <a16:creationId xmlns="" xmlns:a16="http://schemas.microsoft.com/office/drawing/2014/main" id="{B2D8ABD4-AE33-4EF6-8670-9401CFFD4ABB}"/>
                </a:ext>
              </a:extLst>
            </p:cNvPr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B4BE8E-61BE-4A70-A3C7-FB4EB978C1B3}"/>
              </a:ext>
            </a:extLst>
          </p:cNvPr>
          <p:cNvSpPr txBox="1"/>
          <p:nvPr/>
        </p:nvSpPr>
        <p:spPr>
          <a:xfrm>
            <a:off x="2789531" y="996198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C7FDEFE-7C24-48B3-BFF0-45E72F97CD99}"/>
              </a:ext>
            </a:extLst>
          </p:cNvPr>
          <p:cNvSpPr txBox="1"/>
          <p:nvPr/>
        </p:nvSpPr>
        <p:spPr>
          <a:xfrm>
            <a:off x="4588487" y="1982702"/>
            <a:ext cx="3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2326EAD3-73E0-48D4-8406-718A0552DEBA}"/>
              </a:ext>
            </a:extLst>
          </p:cNvPr>
          <p:cNvGrpSpPr/>
          <p:nvPr/>
        </p:nvGrpSpPr>
        <p:grpSpPr>
          <a:xfrm>
            <a:off x="6536866" y="945842"/>
            <a:ext cx="2486286" cy="2122173"/>
            <a:chOff x="6472390" y="1348514"/>
            <a:chExt cx="2386488" cy="2122173"/>
          </a:xfrm>
        </p:grpSpPr>
        <p:sp>
          <p:nvSpPr>
            <p:cNvPr id="40" name="Freeform 338">
              <a:extLst>
                <a:ext uri="{FF2B5EF4-FFF2-40B4-BE49-F238E27FC236}">
                  <a16:creationId xmlns="" xmlns:a16="http://schemas.microsoft.com/office/drawing/2014/main" id="{1C55D947-9281-49AA-9FAF-837D8AB3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390" y="1348514"/>
              <a:ext cx="2386488" cy="2122173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1EF9894-2896-4EC6-B198-28759146219C}"/>
                </a:ext>
              </a:extLst>
            </p:cNvPr>
            <p:cNvSpPr txBox="1"/>
            <p:nvPr/>
          </p:nvSpPr>
          <p:spPr>
            <a:xfrm>
              <a:off x="6890647" y="217876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FF84CF5-7F6B-490F-A9C1-5A1CC7C0C481}"/>
              </a:ext>
            </a:extLst>
          </p:cNvPr>
          <p:cNvGrpSpPr/>
          <p:nvPr/>
        </p:nvGrpSpPr>
        <p:grpSpPr>
          <a:xfrm>
            <a:off x="6644150" y="4265557"/>
            <a:ext cx="2652854" cy="2125707"/>
            <a:chOff x="6536866" y="4080439"/>
            <a:chExt cx="2386488" cy="2125707"/>
          </a:xfrm>
        </p:grpSpPr>
        <p:sp>
          <p:nvSpPr>
            <p:cNvPr id="31" name="Freeform 339">
              <a:extLst>
                <a:ext uri="{FF2B5EF4-FFF2-40B4-BE49-F238E27FC236}">
                  <a16:creationId xmlns="" xmlns:a16="http://schemas.microsoft.com/office/drawing/2014/main" id="{05615851-AC6C-4FAF-AB4E-FDFA4F91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66" y="4080439"/>
              <a:ext cx="2386488" cy="2125707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966B891-5A5D-472F-8381-4242492114DB}"/>
                </a:ext>
              </a:extLst>
            </p:cNvPr>
            <p:cNvSpPr txBox="1"/>
            <p:nvPr/>
          </p:nvSpPr>
          <p:spPr>
            <a:xfrm>
              <a:off x="689064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D59D3A9-4ECC-4887-AD43-9ECCB4A4A924}"/>
              </a:ext>
            </a:extLst>
          </p:cNvPr>
          <p:cNvGrpSpPr/>
          <p:nvPr/>
        </p:nvGrpSpPr>
        <p:grpSpPr>
          <a:xfrm>
            <a:off x="2388215" y="4288442"/>
            <a:ext cx="2652854" cy="2122173"/>
            <a:chOff x="2769007" y="4063192"/>
            <a:chExt cx="2374122" cy="2122173"/>
          </a:xfrm>
        </p:grpSpPr>
        <p:sp>
          <p:nvSpPr>
            <p:cNvPr id="22" name="Freeform 340">
              <a:extLst>
                <a:ext uri="{FF2B5EF4-FFF2-40B4-BE49-F238E27FC236}">
                  <a16:creationId xmlns="" xmlns:a16="http://schemas.microsoft.com/office/drawing/2014/main" id="{741785F1-CFDC-4523-B0C7-B62B7378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007" y="4063192"/>
              <a:ext cx="2374122" cy="2122173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24EFF18-189B-4FA7-8F97-61C54A44DA0A}"/>
                </a:ext>
              </a:extLst>
            </p:cNvPr>
            <p:cNvSpPr txBox="1"/>
            <p:nvPr/>
          </p:nvSpPr>
          <p:spPr>
            <a:xfrm>
              <a:off x="440652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41491E2-8606-4684-885E-CD5570412FE5}"/>
              </a:ext>
            </a:extLst>
          </p:cNvPr>
          <p:cNvSpPr txBox="1"/>
          <p:nvPr/>
        </p:nvSpPr>
        <p:spPr>
          <a:xfrm>
            <a:off x="6948784" y="959021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25A03FB-813A-4089-82F2-DCC99323F007}"/>
              </a:ext>
            </a:extLst>
          </p:cNvPr>
          <p:cNvSpPr txBox="1"/>
          <p:nvPr/>
        </p:nvSpPr>
        <p:spPr>
          <a:xfrm>
            <a:off x="7364723" y="5796105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5E5D65E-2277-4A74-9250-AFAA3D571B2D}"/>
              </a:ext>
            </a:extLst>
          </p:cNvPr>
          <p:cNvSpPr txBox="1"/>
          <p:nvPr/>
        </p:nvSpPr>
        <p:spPr>
          <a:xfrm>
            <a:off x="2339823" y="5836237"/>
            <a:ext cx="2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4DCE895-3B91-4FCE-A7E1-71562774CFEE}"/>
              </a:ext>
            </a:extLst>
          </p:cNvPr>
          <p:cNvSpPr txBox="1"/>
          <p:nvPr/>
        </p:nvSpPr>
        <p:spPr>
          <a:xfrm>
            <a:off x="0" y="1539786"/>
            <a:ext cx="423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s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t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, ....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62340C4-9245-4F94-9826-AA23E7064665}"/>
              </a:ext>
            </a:extLst>
          </p:cNvPr>
          <p:cNvSpPr txBox="1"/>
          <p:nvPr/>
        </p:nvSpPr>
        <p:spPr>
          <a:xfrm>
            <a:off x="7528560" y="1706940"/>
            <a:ext cx="44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ở </a:t>
            </a:r>
            <a:r>
              <a:rPr lang="en-US" sz="2800" dirty="0" err="1"/>
              <a:t>cuối</a:t>
            </a:r>
            <a:r>
              <a:rPr lang="en-US" sz="2800" dirty="0"/>
              <a:t> </a:t>
            </a:r>
            <a:r>
              <a:rPr lang="en-US" sz="2800" dirty="0" err="1"/>
              <a:t>sgk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E34BD5D-CC9A-4763-A258-448D0845C009}"/>
              </a:ext>
            </a:extLst>
          </p:cNvPr>
          <p:cNvSpPr/>
          <p:nvPr/>
        </p:nvSpPr>
        <p:spPr>
          <a:xfrm>
            <a:off x="370764" y="87182"/>
            <a:ext cx="1145047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TẦM QUAN TRỌNG CỦA VIỆC NẮM VỮNG KHÁI NIỆM VÀ KĨ NĂNG ĐỊA LÍ</a:t>
            </a:r>
          </a:p>
        </p:txBody>
      </p:sp>
    </p:spTree>
    <p:extLst>
      <p:ext uri="{BB962C8B-B14F-4D97-AF65-F5344CB8AC3E}">
        <p14:creationId xmlns:p14="http://schemas.microsoft.com/office/powerpoint/2010/main" val="8376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62" grpId="0" uiExpand="1" build="p"/>
      <p:bldP spid="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8F2D684-FBDE-4C63-BFF4-90C2E42DE49E}"/>
              </a:ext>
            </a:extLst>
          </p:cNvPr>
          <p:cNvCxnSpPr>
            <a:cxnSpLocks/>
            <a:endCxn id="26" idx="1"/>
          </p:cNvCxnSpPr>
          <p:nvPr/>
        </p:nvCxnSpPr>
        <p:spPr>
          <a:xfrm flipH="1" flipV="1">
            <a:off x="6938549" y="5107510"/>
            <a:ext cx="264597" cy="78012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8A00CA6-C0F0-4167-B4EB-903302A8083B}"/>
              </a:ext>
            </a:extLst>
          </p:cNvPr>
          <p:cNvGrpSpPr/>
          <p:nvPr/>
        </p:nvGrpSpPr>
        <p:grpSpPr>
          <a:xfrm>
            <a:off x="6636037" y="4924862"/>
            <a:ext cx="1126426" cy="1512570"/>
            <a:chOff x="6636037" y="4924862"/>
            <a:chExt cx="1126426" cy="151257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7A1B054-7966-4C17-BC2A-729279A2F471}"/>
                </a:ext>
              </a:extLst>
            </p:cNvPr>
            <p:cNvSpPr/>
            <p:nvPr/>
          </p:nvSpPr>
          <p:spPr>
            <a:xfrm>
              <a:off x="6636037" y="5311006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6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6"/>
                    <a:pt x="563213" y="1126426"/>
                  </a:cubicBezTo>
                  <a:cubicBezTo>
                    <a:pt x="252159" y="1126426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7000">
                    <a:schemeClr val="accent1"/>
                  </a:gs>
                </a:gsLst>
                <a:lin ang="4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5F693BF-AC68-411A-A4B7-847267F4D656}"/>
                </a:ext>
              </a:extLst>
            </p:cNvPr>
            <p:cNvSpPr/>
            <p:nvPr/>
          </p:nvSpPr>
          <p:spPr>
            <a:xfrm rot="20494593">
              <a:off x="6815202" y="4924862"/>
              <a:ext cx="187452" cy="187451"/>
            </a:xfrm>
            <a:custGeom>
              <a:avLst/>
              <a:gdLst>
                <a:gd name="connsiteX0" fmla="*/ 187452 w 187452"/>
                <a:gd name="connsiteY0" fmla="*/ 93726 h 187451"/>
                <a:gd name="connsiteX1" fmla="*/ 93726 w 187452"/>
                <a:gd name="connsiteY1" fmla="*/ 187452 h 187451"/>
                <a:gd name="connsiteX2" fmla="*/ 0 w 187452"/>
                <a:gd name="connsiteY2" fmla="*/ 93726 h 187451"/>
                <a:gd name="connsiteX3" fmla="*/ 93726 w 187452"/>
                <a:gd name="connsiteY3" fmla="*/ 0 h 187451"/>
                <a:gd name="connsiteX4" fmla="*/ 187452 w 187452"/>
                <a:gd name="connsiteY4" fmla="*/ 93726 h 18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52" h="187451">
                  <a:moveTo>
                    <a:pt x="187452" y="93726"/>
                  </a:moveTo>
                  <a:cubicBezTo>
                    <a:pt x="187452" y="145489"/>
                    <a:pt x="145489" y="187452"/>
                    <a:pt x="93726" y="187452"/>
                  </a:cubicBezTo>
                  <a:cubicBezTo>
                    <a:pt x="41963" y="187452"/>
                    <a:pt x="0" y="145489"/>
                    <a:pt x="0" y="93726"/>
                  </a:cubicBezTo>
                  <a:cubicBezTo>
                    <a:pt x="0" y="41963"/>
                    <a:pt x="41963" y="0"/>
                    <a:pt x="93726" y="0"/>
                  </a:cubicBezTo>
                  <a:cubicBezTo>
                    <a:pt x="145489" y="0"/>
                    <a:pt x="187452" y="41963"/>
                    <a:pt x="187452" y="937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A8DC3AF-416D-4F9E-9A26-33E46A9239BB}"/>
                </a:ext>
              </a:extLst>
            </p:cNvPr>
            <p:cNvSpPr/>
            <p:nvPr/>
          </p:nvSpPr>
          <p:spPr>
            <a:xfrm>
              <a:off x="6824823" y="5499791"/>
              <a:ext cx="748855" cy="748855"/>
            </a:xfrm>
            <a:custGeom>
              <a:avLst/>
              <a:gdLst>
                <a:gd name="connsiteX0" fmla="*/ 748855 w 748855"/>
                <a:gd name="connsiteY0" fmla="*/ 374428 h 748855"/>
                <a:gd name="connsiteX1" fmla="*/ 374428 w 748855"/>
                <a:gd name="connsiteY1" fmla="*/ 748855 h 748855"/>
                <a:gd name="connsiteX2" fmla="*/ 0 w 748855"/>
                <a:gd name="connsiteY2" fmla="*/ 374428 h 748855"/>
                <a:gd name="connsiteX3" fmla="*/ 374428 w 748855"/>
                <a:gd name="connsiteY3" fmla="*/ 0 h 748855"/>
                <a:gd name="connsiteX4" fmla="*/ 748855 w 748855"/>
                <a:gd name="connsiteY4" fmla="*/ 374428 h 74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855" h="748855">
                  <a:moveTo>
                    <a:pt x="748855" y="374428"/>
                  </a:moveTo>
                  <a:cubicBezTo>
                    <a:pt x="748855" y="581219"/>
                    <a:pt x="581218" y="748855"/>
                    <a:pt x="374428" y="748855"/>
                  </a:cubicBezTo>
                  <a:cubicBezTo>
                    <a:pt x="167637" y="748855"/>
                    <a:pt x="0" y="581219"/>
                    <a:pt x="0" y="374428"/>
                  </a:cubicBezTo>
                  <a:cubicBezTo>
                    <a:pt x="0" y="167637"/>
                    <a:pt x="167637" y="0"/>
                    <a:pt x="374428" y="0"/>
                  </a:cubicBezTo>
                  <a:cubicBezTo>
                    <a:pt x="581219" y="0"/>
                    <a:pt x="748855" y="167637"/>
                    <a:pt x="748855" y="37442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3894E31-F839-44F5-BA82-1048FE969604}"/>
              </a:ext>
            </a:extLst>
          </p:cNvPr>
          <p:cNvGrpSpPr/>
          <p:nvPr/>
        </p:nvGrpSpPr>
        <p:grpSpPr>
          <a:xfrm>
            <a:off x="4919825" y="2011802"/>
            <a:ext cx="3465576" cy="3465576"/>
            <a:chOff x="4919825" y="2011802"/>
            <a:chExt cx="3465576" cy="3465576"/>
          </a:xfrm>
        </p:grpSpPr>
        <p:sp>
          <p:nvSpPr>
            <p:cNvPr id="19" name="Arc 18">
              <a:extLst>
                <a:ext uri="{FF2B5EF4-FFF2-40B4-BE49-F238E27FC236}">
                  <a16:creationId xmlns="" xmlns:a16="http://schemas.microsoft.com/office/drawing/2014/main" id="{5177E58E-FF9D-4EF4-9498-C16CD677B67C}"/>
                </a:ext>
              </a:extLst>
            </p:cNvPr>
            <p:cNvSpPr/>
            <p:nvPr/>
          </p:nvSpPr>
          <p:spPr>
            <a:xfrm flipH="1">
              <a:off x="5403815" y="2447518"/>
              <a:ext cx="2578608" cy="2578608"/>
            </a:xfrm>
            <a:prstGeom prst="arc">
              <a:avLst>
                <a:gd name="adj1" fmla="val 3397586"/>
                <a:gd name="adj2" fmla="val 18544872"/>
              </a:avLst>
            </a:prstGeom>
            <a:ln w="19050">
              <a:gradFill flip="none" rotWithShape="1">
                <a:gsLst>
                  <a:gs pos="0">
                    <a:schemeClr val="bg1"/>
                  </a:gs>
                  <a:gs pos="38000">
                    <a:schemeClr val="accent3">
                      <a:lumMod val="20000"/>
                      <a:lumOff val="80000"/>
                    </a:schemeClr>
                  </a:gs>
                  <a:gs pos="59000">
                    <a:schemeClr val="accent3">
                      <a:lumMod val="60000"/>
                      <a:lumOff val="40000"/>
                    </a:schemeClr>
                  </a:gs>
                  <a:gs pos="97345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2C1DA213-53CA-4886-9B91-09CE532A8F25}"/>
                </a:ext>
              </a:extLst>
            </p:cNvPr>
            <p:cNvGrpSpPr/>
            <p:nvPr/>
          </p:nvGrpSpPr>
          <p:grpSpPr>
            <a:xfrm>
              <a:off x="4919825" y="2011802"/>
              <a:ext cx="3465576" cy="3465576"/>
              <a:chOff x="4919825" y="2011802"/>
              <a:chExt cx="3465576" cy="3465576"/>
            </a:xfrm>
          </p:grpSpPr>
          <p:sp>
            <p:nvSpPr>
              <p:cNvPr id="20" name="Arc 19">
                <a:extLst>
                  <a:ext uri="{FF2B5EF4-FFF2-40B4-BE49-F238E27FC236}">
                    <a16:creationId xmlns="" xmlns:a16="http://schemas.microsoft.com/office/drawing/2014/main" id="{C9B19C1D-3A23-4FE6-8BF5-06FEB83B3CB1}"/>
                  </a:ext>
                </a:extLst>
              </p:cNvPr>
              <p:cNvSpPr/>
              <p:nvPr/>
            </p:nvSpPr>
            <p:spPr>
              <a:xfrm>
                <a:off x="4919825" y="2011802"/>
                <a:ext cx="3465576" cy="3465576"/>
              </a:xfrm>
              <a:prstGeom prst="arc">
                <a:avLst>
                  <a:gd name="adj1" fmla="val 5080919"/>
                  <a:gd name="adj2" fmla="val 16938518"/>
                </a:avLst>
              </a:prstGeom>
              <a:ln w="19050">
                <a:gradFill flip="none" rotWithShape="1">
                  <a:gsLst>
                    <a:gs pos="0">
                      <a:schemeClr val="bg1"/>
                    </a:gs>
                    <a:gs pos="46000">
                      <a:schemeClr val="accent3">
                        <a:lumMod val="20000"/>
                        <a:lumOff val="80000"/>
                      </a:schemeClr>
                    </a:gs>
                    <a:gs pos="6700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3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EB3FA2F4-BFA8-4CD4-84F8-B5078DED8E3D}"/>
                  </a:ext>
                </a:extLst>
              </p:cNvPr>
              <p:cNvSpPr/>
              <p:nvPr/>
            </p:nvSpPr>
            <p:spPr>
              <a:xfrm>
                <a:off x="5812410" y="2867653"/>
                <a:ext cx="1763267" cy="1763268"/>
              </a:xfrm>
              <a:custGeom>
                <a:avLst/>
                <a:gdLst>
                  <a:gd name="connsiteX0" fmla="*/ 1763268 w 1763267"/>
                  <a:gd name="connsiteY0" fmla="*/ 881634 h 1763268"/>
                  <a:gd name="connsiteX1" fmla="*/ 881634 w 1763267"/>
                  <a:gd name="connsiteY1" fmla="*/ 1763268 h 1763268"/>
                  <a:gd name="connsiteX2" fmla="*/ 0 w 1763267"/>
                  <a:gd name="connsiteY2" fmla="*/ 881634 h 1763268"/>
                  <a:gd name="connsiteX3" fmla="*/ 881634 w 1763267"/>
                  <a:gd name="connsiteY3" fmla="*/ 0 h 1763268"/>
                  <a:gd name="connsiteX4" fmla="*/ 1763268 w 1763267"/>
                  <a:gd name="connsiteY4" fmla="*/ 881634 h 176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267" h="1763268">
                    <a:moveTo>
                      <a:pt x="1763268" y="881634"/>
                    </a:moveTo>
                    <a:cubicBezTo>
                      <a:pt x="1763268" y="1368547"/>
                      <a:pt x="1368547" y="1763268"/>
                      <a:pt x="881634" y="1763268"/>
                    </a:cubicBezTo>
                    <a:cubicBezTo>
                      <a:pt x="394721" y="1763268"/>
                      <a:pt x="0" y="1368547"/>
                      <a:pt x="0" y="881634"/>
                    </a:cubicBezTo>
                    <a:cubicBezTo>
                      <a:pt x="0" y="394721"/>
                      <a:pt x="394721" y="0"/>
                      <a:pt x="881634" y="0"/>
                    </a:cubicBezTo>
                    <a:cubicBezTo>
                      <a:pt x="1368547" y="0"/>
                      <a:pt x="1763268" y="394721"/>
                      <a:pt x="1763268" y="8816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1524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KỸ</a:t>
                </a:r>
              </a:p>
              <a:p>
                <a:pPr algn="ctr"/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NĂNG</a:t>
                </a: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051F0172-8F84-49A8-9EF7-653284870C4A}"/>
                  </a:ext>
                </a:extLst>
              </p:cNvPr>
              <p:cNvSpPr/>
              <p:nvPr/>
            </p:nvSpPr>
            <p:spPr>
              <a:xfrm rot="2700000">
                <a:off x="5583239" y="2638481"/>
                <a:ext cx="2221611" cy="2221611"/>
              </a:xfrm>
              <a:custGeom>
                <a:avLst/>
                <a:gdLst>
                  <a:gd name="connsiteX0" fmla="*/ 2221611 w 2221611"/>
                  <a:gd name="connsiteY0" fmla="*/ 1110805 h 2221611"/>
                  <a:gd name="connsiteX1" fmla="*/ 1110806 w 2221611"/>
                  <a:gd name="connsiteY1" fmla="*/ 2221611 h 2221611"/>
                  <a:gd name="connsiteX2" fmla="*/ 0 w 2221611"/>
                  <a:gd name="connsiteY2" fmla="*/ 1110805 h 2221611"/>
                  <a:gd name="connsiteX3" fmla="*/ 1110806 w 2221611"/>
                  <a:gd name="connsiteY3" fmla="*/ 0 h 2221611"/>
                  <a:gd name="connsiteX4" fmla="*/ 2221611 w 2221611"/>
                  <a:gd name="connsiteY4" fmla="*/ 1110805 h 222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1611" h="2221611">
                    <a:moveTo>
                      <a:pt x="2221611" y="1110805"/>
                    </a:moveTo>
                    <a:cubicBezTo>
                      <a:pt x="2221611" y="1724286"/>
                      <a:pt x="1724287" y="2221611"/>
                      <a:pt x="1110806" y="2221611"/>
                    </a:cubicBezTo>
                    <a:cubicBezTo>
                      <a:pt x="497325" y="2221611"/>
                      <a:pt x="0" y="1724286"/>
                      <a:pt x="0" y="1110805"/>
                    </a:cubicBezTo>
                    <a:cubicBezTo>
                      <a:pt x="0" y="497325"/>
                      <a:pt x="497325" y="0"/>
                      <a:pt x="1110806" y="0"/>
                    </a:cubicBezTo>
                    <a:cubicBezTo>
                      <a:pt x="1724287" y="0"/>
                      <a:pt x="2221611" y="497325"/>
                      <a:pt x="2221611" y="1110805"/>
                    </a:cubicBezTo>
                    <a:close/>
                  </a:path>
                </a:pathLst>
              </a:custGeom>
              <a:noFill/>
              <a:ln w="66590" cap="flat">
                <a:gradFill flip="none" rotWithShape="1">
                  <a:gsLst>
                    <a:gs pos="35000">
                      <a:schemeClr val="accent2"/>
                    </a:gs>
                    <a:gs pos="65000">
                      <a:schemeClr val="accent6"/>
                    </a:gs>
                    <a:gs pos="50000">
                      <a:schemeClr val="accent4"/>
                    </a:gs>
                    <a:gs pos="20000">
                      <a:schemeClr val="bg1"/>
                    </a:gs>
                    <a:gs pos="80000">
                      <a:schemeClr val="accent5"/>
                    </a:gs>
                    <a:gs pos="95000">
                      <a:schemeClr val="accent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8537534-662E-479C-869E-8F8DED5F5706}"/>
              </a:ext>
            </a:extLst>
          </p:cNvPr>
          <p:cNvGrpSpPr/>
          <p:nvPr/>
        </p:nvGrpSpPr>
        <p:grpSpPr>
          <a:xfrm rot="20600555">
            <a:off x="5840293" y="757242"/>
            <a:ext cx="1126426" cy="1853278"/>
            <a:chOff x="6636037" y="720529"/>
            <a:chExt cx="1126426" cy="185327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8D6DCDDB-C1CB-4A1B-AB86-A816DCC9068B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6942079" y="1659507"/>
              <a:ext cx="270425" cy="73290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908E4F98-99B4-473A-81A7-D04A0E2D354A}"/>
                </a:ext>
              </a:extLst>
            </p:cNvPr>
            <p:cNvGrpSpPr/>
            <p:nvPr/>
          </p:nvGrpSpPr>
          <p:grpSpPr>
            <a:xfrm>
              <a:off x="6636037" y="720529"/>
              <a:ext cx="1126426" cy="1853278"/>
              <a:chOff x="6636037" y="720529"/>
              <a:chExt cx="1126426" cy="1853278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923458AB-B53B-430D-A0B4-775962C8AF65}"/>
                  </a:ext>
                </a:extLst>
              </p:cNvPr>
              <p:cNvSpPr/>
              <p:nvPr/>
            </p:nvSpPr>
            <p:spPr>
              <a:xfrm>
                <a:off x="6636037" y="1108290"/>
                <a:ext cx="1126426" cy="1126426"/>
              </a:xfrm>
              <a:custGeom>
                <a:avLst/>
                <a:gdLst>
                  <a:gd name="connsiteX0" fmla="*/ 1126427 w 1126426"/>
                  <a:gd name="connsiteY0" fmla="*/ 563213 h 1126426"/>
                  <a:gd name="connsiteX1" fmla="*/ 563213 w 1126426"/>
                  <a:gd name="connsiteY1" fmla="*/ 1126427 h 1126426"/>
                  <a:gd name="connsiteX2" fmla="*/ 0 w 1126426"/>
                  <a:gd name="connsiteY2" fmla="*/ 563213 h 1126426"/>
                  <a:gd name="connsiteX3" fmla="*/ 563213 w 1126426"/>
                  <a:gd name="connsiteY3" fmla="*/ 0 h 1126426"/>
                  <a:gd name="connsiteX4" fmla="*/ 1126427 w 1126426"/>
                  <a:gd name="connsiteY4" fmla="*/ 563213 h 112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426" h="1126426">
                    <a:moveTo>
                      <a:pt x="1126427" y="563213"/>
                    </a:moveTo>
                    <a:cubicBezTo>
                      <a:pt x="1126427" y="874267"/>
                      <a:pt x="874268" y="1126427"/>
                      <a:pt x="563213" y="1126427"/>
                    </a:cubicBezTo>
                    <a:cubicBezTo>
                      <a:pt x="252159" y="1126427"/>
                      <a:pt x="0" y="874267"/>
                      <a:pt x="0" y="563213"/>
                    </a:cubicBezTo>
                    <a:cubicBezTo>
                      <a:pt x="0" y="252159"/>
                      <a:pt x="252159" y="0"/>
                      <a:pt x="563213" y="0"/>
                    </a:cubicBezTo>
                    <a:cubicBezTo>
                      <a:pt x="874267" y="0"/>
                      <a:pt x="1126427" y="252159"/>
                      <a:pt x="1126427" y="563213"/>
                    </a:cubicBezTo>
                    <a:close/>
                  </a:path>
                </a:pathLst>
              </a:custGeom>
              <a:noFill/>
              <a:ln w="66590" cap="flat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86000">
                      <a:schemeClr val="accent2"/>
                    </a:gs>
                  </a:gsLst>
                  <a:lin ang="18900000" scaled="1"/>
                  <a:tileRect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8ABA7828-F4F9-44C7-887C-127514E0FB17}"/>
                  </a:ext>
                </a:extLst>
              </p:cNvPr>
              <p:cNvSpPr/>
              <p:nvPr/>
            </p:nvSpPr>
            <p:spPr>
              <a:xfrm rot="1242827">
                <a:off x="6815202" y="2386355"/>
                <a:ext cx="187452" cy="187452"/>
              </a:xfrm>
              <a:custGeom>
                <a:avLst/>
                <a:gdLst>
                  <a:gd name="connsiteX0" fmla="*/ 187452 w 187452"/>
                  <a:gd name="connsiteY0" fmla="*/ 93726 h 187452"/>
                  <a:gd name="connsiteX1" fmla="*/ 93726 w 187452"/>
                  <a:gd name="connsiteY1" fmla="*/ 187452 h 187452"/>
                  <a:gd name="connsiteX2" fmla="*/ 0 w 187452"/>
                  <a:gd name="connsiteY2" fmla="*/ 93726 h 187452"/>
                  <a:gd name="connsiteX3" fmla="*/ 93726 w 187452"/>
                  <a:gd name="connsiteY3" fmla="*/ 0 h 187452"/>
                  <a:gd name="connsiteX4" fmla="*/ 187452 w 187452"/>
                  <a:gd name="connsiteY4" fmla="*/ 93726 h 18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52" h="187452">
                    <a:moveTo>
                      <a:pt x="187452" y="93726"/>
                    </a:moveTo>
                    <a:cubicBezTo>
                      <a:pt x="187452" y="145489"/>
                      <a:pt x="145489" y="187452"/>
                      <a:pt x="93726" y="187452"/>
                    </a:cubicBezTo>
                    <a:cubicBezTo>
                      <a:pt x="41963" y="187452"/>
                      <a:pt x="0" y="145489"/>
                      <a:pt x="0" y="93726"/>
                    </a:cubicBezTo>
                    <a:cubicBezTo>
                      <a:pt x="0" y="41963"/>
                      <a:pt x="41963" y="0"/>
                      <a:pt x="93726" y="0"/>
                    </a:cubicBezTo>
                    <a:cubicBezTo>
                      <a:pt x="145489" y="0"/>
                      <a:pt x="187452" y="41963"/>
                      <a:pt x="187452" y="93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3AF183C-2F01-45FA-BAA4-214972375EA2}"/>
                  </a:ext>
                </a:extLst>
              </p:cNvPr>
              <p:cNvSpPr/>
              <p:nvPr/>
            </p:nvSpPr>
            <p:spPr>
              <a:xfrm>
                <a:off x="6824823" y="1297076"/>
                <a:ext cx="748855" cy="748855"/>
              </a:xfrm>
              <a:custGeom>
                <a:avLst/>
                <a:gdLst>
                  <a:gd name="connsiteX0" fmla="*/ 748855 w 748855"/>
                  <a:gd name="connsiteY0" fmla="*/ 374428 h 748855"/>
                  <a:gd name="connsiteX1" fmla="*/ 374428 w 748855"/>
                  <a:gd name="connsiteY1" fmla="*/ 748856 h 748855"/>
                  <a:gd name="connsiteX2" fmla="*/ 0 w 748855"/>
                  <a:gd name="connsiteY2" fmla="*/ 374428 h 748855"/>
                  <a:gd name="connsiteX3" fmla="*/ 374428 w 748855"/>
                  <a:gd name="connsiteY3" fmla="*/ 0 h 748855"/>
                  <a:gd name="connsiteX4" fmla="*/ 748855 w 748855"/>
                  <a:gd name="connsiteY4" fmla="*/ 374428 h 7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855" h="748855">
                    <a:moveTo>
                      <a:pt x="748855" y="374428"/>
                    </a:moveTo>
                    <a:cubicBezTo>
                      <a:pt x="748855" y="581219"/>
                      <a:pt x="581218" y="748856"/>
                      <a:pt x="374428" y="748856"/>
                    </a:cubicBezTo>
                    <a:cubicBezTo>
                      <a:pt x="167637" y="748856"/>
                      <a:pt x="0" y="581219"/>
                      <a:pt x="0" y="374428"/>
                    </a:cubicBezTo>
                    <a:cubicBezTo>
                      <a:pt x="0" y="167637"/>
                      <a:pt x="167637" y="0"/>
                      <a:pt x="374428" y="0"/>
                    </a:cubicBezTo>
                    <a:cubicBezTo>
                      <a:pt x="581219" y="0"/>
                      <a:pt x="748855" y="167637"/>
                      <a:pt x="748855" y="3744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6097C949-1043-4CE2-A739-6C6DE9699243}"/>
                  </a:ext>
                </a:extLst>
              </p:cNvPr>
              <p:cNvSpPr/>
              <p:nvPr/>
            </p:nvSpPr>
            <p:spPr>
              <a:xfrm>
                <a:off x="7461810" y="720529"/>
                <a:ext cx="223736" cy="2237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2F51313-CECE-4AE8-AB68-240BDCE2798D}"/>
              </a:ext>
            </a:extLst>
          </p:cNvPr>
          <p:cNvGrpSpPr/>
          <p:nvPr/>
        </p:nvGrpSpPr>
        <p:grpSpPr>
          <a:xfrm>
            <a:off x="7913472" y="2780904"/>
            <a:ext cx="1785391" cy="1126426"/>
            <a:chOff x="7913472" y="2780904"/>
            <a:chExt cx="1785391" cy="1126426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C1CFCC38-9336-4794-B4FF-B3E04D122EA2}"/>
                </a:ext>
              </a:extLst>
            </p:cNvPr>
            <p:cNvSpPr/>
            <p:nvPr/>
          </p:nvSpPr>
          <p:spPr>
            <a:xfrm rot="19990472">
              <a:off x="7913472" y="3426151"/>
              <a:ext cx="187451" cy="187452"/>
            </a:xfrm>
            <a:custGeom>
              <a:avLst/>
              <a:gdLst>
                <a:gd name="connsiteX0" fmla="*/ 187452 w 187451"/>
                <a:gd name="connsiteY0" fmla="*/ 93726 h 187452"/>
                <a:gd name="connsiteX1" fmla="*/ 93726 w 187451"/>
                <a:gd name="connsiteY1" fmla="*/ 187452 h 187452"/>
                <a:gd name="connsiteX2" fmla="*/ 0 w 187451"/>
                <a:gd name="connsiteY2" fmla="*/ 93726 h 187452"/>
                <a:gd name="connsiteX3" fmla="*/ 93726 w 187451"/>
                <a:gd name="connsiteY3" fmla="*/ 0 h 187452"/>
                <a:gd name="connsiteX4" fmla="*/ 187452 w 187451"/>
                <a:gd name="connsiteY4" fmla="*/ 93726 h 1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51" h="187452">
                  <a:moveTo>
                    <a:pt x="187452" y="93726"/>
                  </a:moveTo>
                  <a:cubicBezTo>
                    <a:pt x="187452" y="145489"/>
                    <a:pt x="145490" y="187452"/>
                    <a:pt x="93726" y="187452"/>
                  </a:cubicBezTo>
                  <a:cubicBezTo>
                    <a:pt x="41963" y="187452"/>
                    <a:pt x="0" y="145489"/>
                    <a:pt x="0" y="93726"/>
                  </a:cubicBezTo>
                  <a:cubicBezTo>
                    <a:pt x="0" y="41963"/>
                    <a:pt x="41963" y="0"/>
                    <a:pt x="93726" y="0"/>
                  </a:cubicBezTo>
                  <a:cubicBezTo>
                    <a:pt x="145490" y="0"/>
                    <a:pt x="187452" y="41963"/>
                    <a:pt x="187452" y="937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DB7199C3-EF44-4285-B9D1-3F5894E9126D}"/>
                </a:ext>
              </a:extLst>
            </p:cNvPr>
            <p:cNvGrpSpPr/>
            <p:nvPr/>
          </p:nvGrpSpPr>
          <p:grpSpPr>
            <a:xfrm>
              <a:off x="8003718" y="2780904"/>
              <a:ext cx="1695145" cy="1126426"/>
              <a:chOff x="8003718" y="2780904"/>
              <a:chExt cx="1695145" cy="112642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0BD74EE8-6857-4153-97F7-EC7D035FFF58}"/>
                  </a:ext>
                </a:extLst>
              </p:cNvPr>
              <p:cNvSpPr/>
              <p:nvPr/>
            </p:nvSpPr>
            <p:spPr>
              <a:xfrm>
                <a:off x="8341577" y="2780904"/>
                <a:ext cx="1126426" cy="1126426"/>
              </a:xfrm>
              <a:custGeom>
                <a:avLst/>
                <a:gdLst>
                  <a:gd name="connsiteX0" fmla="*/ 1126427 w 1126426"/>
                  <a:gd name="connsiteY0" fmla="*/ 563213 h 1126426"/>
                  <a:gd name="connsiteX1" fmla="*/ 563213 w 1126426"/>
                  <a:gd name="connsiteY1" fmla="*/ 1126427 h 1126426"/>
                  <a:gd name="connsiteX2" fmla="*/ 0 w 1126426"/>
                  <a:gd name="connsiteY2" fmla="*/ 563213 h 1126426"/>
                  <a:gd name="connsiteX3" fmla="*/ 563213 w 1126426"/>
                  <a:gd name="connsiteY3" fmla="*/ 0 h 1126426"/>
                  <a:gd name="connsiteX4" fmla="*/ 1126427 w 1126426"/>
                  <a:gd name="connsiteY4" fmla="*/ 563213 h 112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426" h="1126426">
                    <a:moveTo>
                      <a:pt x="1126427" y="563213"/>
                    </a:moveTo>
                    <a:cubicBezTo>
                      <a:pt x="1126427" y="874267"/>
                      <a:pt x="874268" y="1126427"/>
                      <a:pt x="563213" y="1126427"/>
                    </a:cubicBezTo>
                    <a:cubicBezTo>
                      <a:pt x="252159" y="1126427"/>
                      <a:pt x="0" y="874268"/>
                      <a:pt x="0" y="563213"/>
                    </a:cubicBezTo>
                    <a:cubicBezTo>
                      <a:pt x="0" y="252159"/>
                      <a:pt x="252159" y="0"/>
                      <a:pt x="563213" y="0"/>
                    </a:cubicBezTo>
                    <a:cubicBezTo>
                      <a:pt x="874267" y="0"/>
                      <a:pt x="1126427" y="252159"/>
                      <a:pt x="1126427" y="563213"/>
                    </a:cubicBezTo>
                    <a:close/>
                  </a:path>
                </a:pathLst>
              </a:custGeom>
              <a:noFill/>
              <a:ln w="66590" cap="flat"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86000">
                      <a:schemeClr val="accent6"/>
                    </a:gs>
                  </a:gsLst>
                  <a:lin ang="600000" scaled="0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29EB909-D02F-4865-B4E5-7171FFBEF1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3718" y="3354023"/>
                <a:ext cx="909499" cy="149351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1DB6734F-F133-4EC1-A903-88A235B7C691}"/>
                  </a:ext>
                </a:extLst>
              </p:cNvPr>
              <p:cNvSpPr/>
              <p:nvPr/>
            </p:nvSpPr>
            <p:spPr>
              <a:xfrm>
                <a:off x="8513687" y="2939999"/>
                <a:ext cx="748855" cy="748855"/>
              </a:xfrm>
              <a:custGeom>
                <a:avLst/>
                <a:gdLst>
                  <a:gd name="connsiteX0" fmla="*/ 748855 w 748855"/>
                  <a:gd name="connsiteY0" fmla="*/ 374428 h 748855"/>
                  <a:gd name="connsiteX1" fmla="*/ 374428 w 748855"/>
                  <a:gd name="connsiteY1" fmla="*/ 748856 h 748855"/>
                  <a:gd name="connsiteX2" fmla="*/ 0 w 748855"/>
                  <a:gd name="connsiteY2" fmla="*/ 374428 h 748855"/>
                  <a:gd name="connsiteX3" fmla="*/ 374428 w 748855"/>
                  <a:gd name="connsiteY3" fmla="*/ 0 h 748855"/>
                  <a:gd name="connsiteX4" fmla="*/ 748855 w 748855"/>
                  <a:gd name="connsiteY4" fmla="*/ 374428 h 7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855" h="748855">
                    <a:moveTo>
                      <a:pt x="748855" y="374428"/>
                    </a:moveTo>
                    <a:cubicBezTo>
                      <a:pt x="748855" y="581219"/>
                      <a:pt x="581218" y="748856"/>
                      <a:pt x="374428" y="748856"/>
                    </a:cubicBezTo>
                    <a:cubicBezTo>
                      <a:pt x="167637" y="748856"/>
                      <a:pt x="0" y="581219"/>
                      <a:pt x="0" y="374428"/>
                    </a:cubicBezTo>
                    <a:cubicBezTo>
                      <a:pt x="0" y="167637"/>
                      <a:pt x="167637" y="0"/>
                      <a:pt x="374428" y="0"/>
                    </a:cubicBezTo>
                    <a:cubicBezTo>
                      <a:pt x="581219" y="0"/>
                      <a:pt x="748855" y="167637"/>
                      <a:pt x="748855" y="3744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03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5AAE4A27-72DF-46BB-8D07-A9EFD8754B72}"/>
                  </a:ext>
                </a:extLst>
              </p:cNvPr>
              <p:cNvSpPr/>
              <p:nvPr/>
            </p:nvSpPr>
            <p:spPr>
              <a:xfrm>
                <a:off x="9475127" y="3288194"/>
                <a:ext cx="223736" cy="2237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29433A4-6C3A-4675-A3B8-5C7D2D68124A}"/>
              </a:ext>
            </a:extLst>
          </p:cNvPr>
          <p:cNvSpPr/>
          <p:nvPr/>
        </p:nvSpPr>
        <p:spPr>
          <a:xfrm>
            <a:off x="7852098" y="5510580"/>
            <a:ext cx="223736" cy="223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1E018AF-7BE5-463A-AB97-6D1CA1880945}"/>
              </a:ext>
            </a:extLst>
          </p:cNvPr>
          <p:cNvGrpSpPr/>
          <p:nvPr/>
        </p:nvGrpSpPr>
        <p:grpSpPr>
          <a:xfrm>
            <a:off x="2600500" y="3099409"/>
            <a:ext cx="2384872" cy="1126426"/>
            <a:chOff x="2600500" y="3099409"/>
            <a:chExt cx="2384872" cy="1126426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7B9C652-6580-4571-A9DA-1EFE048DB420}"/>
                </a:ext>
              </a:extLst>
            </p:cNvPr>
            <p:cNvSpPr/>
            <p:nvPr/>
          </p:nvSpPr>
          <p:spPr>
            <a:xfrm>
              <a:off x="4761636" y="3550752"/>
              <a:ext cx="223736" cy="2237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9EEAD5C0-E33A-44B6-B258-E671875A07DF}"/>
                </a:ext>
              </a:extLst>
            </p:cNvPr>
            <p:cNvGrpSpPr/>
            <p:nvPr/>
          </p:nvGrpSpPr>
          <p:grpSpPr>
            <a:xfrm>
              <a:off x="2600500" y="3099409"/>
              <a:ext cx="2349185" cy="1126426"/>
              <a:chOff x="2600500" y="3099409"/>
              <a:chExt cx="2349185" cy="1126426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4C849B67-5494-44AC-9ADA-E98F36C16C37}"/>
                  </a:ext>
                </a:extLst>
              </p:cNvPr>
              <p:cNvSpPr/>
              <p:nvPr/>
            </p:nvSpPr>
            <p:spPr>
              <a:xfrm>
                <a:off x="2600500" y="3610104"/>
                <a:ext cx="198459" cy="177068"/>
              </a:xfrm>
              <a:custGeom>
                <a:avLst/>
                <a:gdLst>
                  <a:gd name="connsiteX0" fmla="*/ 187452 w 187451"/>
                  <a:gd name="connsiteY0" fmla="*/ 93726 h 187451"/>
                  <a:gd name="connsiteX1" fmla="*/ 93726 w 187451"/>
                  <a:gd name="connsiteY1" fmla="*/ 187452 h 187451"/>
                  <a:gd name="connsiteX2" fmla="*/ 0 w 187451"/>
                  <a:gd name="connsiteY2" fmla="*/ 93726 h 187451"/>
                  <a:gd name="connsiteX3" fmla="*/ 93726 w 187451"/>
                  <a:gd name="connsiteY3" fmla="*/ 0 h 187451"/>
                  <a:gd name="connsiteX4" fmla="*/ 187452 w 187451"/>
                  <a:gd name="connsiteY4" fmla="*/ 93726 h 18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51" h="187451">
                    <a:moveTo>
                      <a:pt x="187452" y="93726"/>
                    </a:moveTo>
                    <a:cubicBezTo>
                      <a:pt x="187452" y="145489"/>
                      <a:pt x="145490" y="187452"/>
                      <a:pt x="93726" y="187452"/>
                    </a:cubicBezTo>
                    <a:cubicBezTo>
                      <a:pt x="41963" y="187452"/>
                      <a:pt x="0" y="145489"/>
                      <a:pt x="0" y="93726"/>
                    </a:cubicBezTo>
                    <a:cubicBezTo>
                      <a:pt x="0" y="41963"/>
                      <a:pt x="41963" y="0"/>
                      <a:pt x="93726" y="0"/>
                    </a:cubicBezTo>
                    <a:cubicBezTo>
                      <a:pt x="145490" y="0"/>
                      <a:pt x="187452" y="41963"/>
                      <a:pt x="187452" y="93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C0EE8A7C-D5BA-47CC-83BF-3300AFB52213}"/>
                  </a:ext>
                </a:extLst>
              </p:cNvPr>
              <p:cNvSpPr/>
              <p:nvPr/>
            </p:nvSpPr>
            <p:spPr>
              <a:xfrm>
                <a:off x="3220101" y="3288193"/>
                <a:ext cx="748855" cy="748855"/>
              </a:xfrm>
              <a:custGeom>
                <a:avLst/>
                <a:gdLst>
                  <a:gd name="connsiteX0" fmla="*/ 748856 w 748855"/>
                  <a:gd name="connsiteY0" fmla="*/ 374428 h 748855"/>
                  <a:gd name="connsiteX1" fmla="*/ 374428 w 748855"/>
                  <a:gd name="connsiteY1" fmla="*/ 748856 h 748855"/>
                  <a:gd name="connsiteX2" fmla="*/ 0 w 748855"/>
                  <a:gd name="connsiteY2" fmla="*/ 374428 h 748855"/>
                  <a:gd name="connsiteX3" fmla="*/ 374428 w 748855"/>
                  <a:gd name="connsiteY3" fmla="*/ 0 h 748855"/>
                  <a:gd name="connsiteX4" fmla="*/ 748856 w 748855"/>
                  <a:gd name="connsiteY4" fmla="*/ 374428 h 7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855" h="748855">
                    <a:moveTo>
                      <a:pt x="748856" y="374428"/>
                    </a:moveTo>
                    <a:cubicBezTo>
                      <a:pt x="748856" y="581219"/>
                      <a:pt x="581218" y="748856"/>
                      <a:pt x="374428" y="748856"/>
                    </a:cubicBezTo>
                    <a:cubicBezTo>
                      <a:pt x="167637" y="748856"/>
                      <a:pt x="0" y="581218"/>
                      <a:pt x="0" y="374428"/>
                    </a:cubicBezTo>
                    <a:cubicBezTo>
                      <a:pt x="0" y="167637"/>
                      <a:pt x="167637" y="0"/>
                      <a:pt x="374428" y="0"/>
                    </a:cubicBezTo>
                    <a:cubicBezTo>
                      <a:pt x="581219" y="0"/>
                      <a:pt x="748856" y="167637"/>
                      <a:pt x="748856" y="3744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DEE307D9-3B44-4DA8-8F38-F977E6FC4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4206" y="3614983"/>
                <a:ext cx="805479" cy="990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862BC5E-DAD6-4774-9F5F-68E0DAE8AF85}"/>
                  </a:ext>
                </a:extLst>
              </p:cNvPr>
              <p:cNvSpPr/>
              <p:nvPr/>
            </p:nvSpPr>
            <p:spPr>
              <a:xfrm>
                <a:off x="2999704" y="3099409"/>
                <a:ext cx="1126426" cy="1126426"/>
              </a:xfrm>
              <a:custGeom>
                <a:avLst/>
                <a:gdLst>
                  <a:gd name="connsiteX0" fmla="*/ 1126427 w 1126426"/>
                  <a:gd name="connsiteY0" fmla="*/ 563213 h 1126426"/>
                  <a:gd name="connsiteX1" fmla="*/ 563213 w 1126426"/>
                  <a:gd name="connsiteY1" fmla="*/ 1126427 h 1126426"/>
                  <a:gd name="connsiteX2" fmla="*/ 0 w 1126426"/>
                  <a:gd name="connsiteY2" fmla="*/ 563213 h 1126426"/>
                  <a:gd name="connsiteX3" fmla="*/ 563213 w 1126426"/>
                  <a:gd name="connsiteY3" fmla="*/ 0 h 1126426"/>
                  <a:gd name="connsiteX4" fmla="*/ 1126427 w 1126426"/>
                  <a:gd name="connsiteY4" fmla="*/ 563213 h 112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426" h="1126426">
                    <a:moveTo>
                      <a:pt x="1126427" y="563213"/>
                    </a:moveTo>
                    <a:cubicBezTo>
                      <a:pt x="1126427" y="874267"/>
                      <a:pt x="874268" y="1126427"/>
                      <a:pt x="563213" y="1126427"/>
                    </a:cubicBezTo>
                    <a:cubicBezTo>
                      <a:pt x="252159" y="1126427"/>
                      <a:pt x="0" y="874268"/>
                      <a:pt x="0" y="563213"/>
                    </a:cubicBezTo>
                    <a:cubicBezTo>
                      <a:pt x="0" y="252159"/>
                      <a:pt x="252159" y="0"/>
                      <a:pt x="563213" y="0"/>
                    </a:cubicBezTo>
                    <a:cubicBezTo>
                      <a:pt x="874267" y="0"/>
                      <a:pt x="1126427" y="252159"/>
                      <a:pt x="1126427" y="563213"/>
                    </a:cubicBezTo>
                    <a:close/>
                  </a:path>
                </a:pathLst>
              </a:custGeom>
              <a:noFill/>
              <a:ln w="66590" cap="flat"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86000">
                      <a:schemeClr val="accent6"/>
                    </a:gs>
                  </a:gsLst>
                  <a:lin ang="600000" scaled="0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008CAAF-26C9-477B-81B5-247FFBD18425}"/>
              </a:ext>
            </a:extLst>
          </p:cNvPr>
          <p:cNvGrpSpPr/>
          <p:nvPr/>
        </p:nvGrpSpPr>
        <p:grpSpPr>
          <a:xfrm>
            <a:off x="3840820" y="4355349"/>
            <a:ext cx="1989503" cy="1310504"/>
            <a:chOff x="3840820" y="4355349"/>
            <a:chExt cx="1989503" cy="1310504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E0818E4-67A7-4F39-B3B6-5B0BC0C1B712}"/>
                </a:ext>
              </a:extLst>
            </p:cNvPr>
            <p:cNvSpPr/>
            <p:nvPr/>
          </p:nvSpPr>
          <p:spPr>
            <a:xfrm rot="19990472">
              <a:off x="3840820" y="5199176"/>
              <a:ext cx="187451" cy="187452"/>
            </a:xfrm>
            <a:custGeom>
              <a:avLst/>
              <a:gdLst>
                <a:gd name="connsiteX0" fmla="*/ 187452 w 187451"/>
                <a:gd name="connsiteY0" fmla="*/ 93726 h 187452"/>
                <a:gd name="connsiteX1" fmla="*/ 93726 w 187451"/>
                <a:gd name="connsiteY1" fmla="*/ 187452 h 187452"/>
                <a:gd name="connsiteX2" fmla="*/ 0 w 187451"/>
                <a:gd name="connsiteY2" fmla="*/ 93726 h 187452"/>
                <a:gd name="connsiteX3" fmla="*/ 93726 w 187451"/>
                <a:gd name="connsiteY3" fmla="*/ 0 h 187452"/>
                <a:gd name="connsiteX4" fmla="*/ 187452 w 187451"/>
                <a:gd name="connsiteY4" fmla="*/ 93726 h 1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51" h="187452">
                  <a:moveTo>
                    <a:pt x="187452" y="93726"/>
                  </a:moveTo>
                  <a:cubicBezTo>
                    <a:pt x="187452" y="145489"/>
                    <a:pt x="145490" y="187452"/>
                    <a:pt x="93726" y="187452"/>
                  </a:cubicBezTo>
                  <a:cubicBezTo>
                    <a:pt x="41963" y="187452"/>
                    <a:pt x="0" y="145489"/>
                    <a:pt x="0" y="93726"/>
                  </a:cubicBezTo>
                  <a:cubicBezTo>
                    <a:pt x="0" y="41963"/>
                    <a:pt x="41963" y="0"/>
                    <a:pt x="93726" y="0"/>
                  </a:cubicBezTo>
                  <a:cubicBezTo>
                    <a:pt x="145490" y="0"/>
                    <a:pt x="187452" y="41963"/>
                    <a:pt x="187452" y="937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12757C6-4A07-43F3-A335-A7EE4F7AA669}"/>
                </a:ext>
              </a:extLst>
            </p:cNvPr>
            <p:cNvSpPr/>
            <p:nvPr/>
          </p:nvSpPr>
          <p:spPr>
            <a:xfrm>
              <a:off x="4312117" y="4728212"/>
              <a:ext cx="748855" cy="748855"/>
            </a:xfrm>
            <a:custGeom>
              <a:avLst/>
              <a:gdLst>
                <a:gd name="connsiteX0" fmla="*/ 748855 w 748855"/>
                <a:gd name="connsiteY0" fmla="*/ 374428 h 748855"/>
                <a:gd name="connsiteX1" fmla="*/ 374428 w 748855"/>
                <a:gd name="connsiteY1" fmla="*/ 748856 h 748855"/>
                <a:gd name="connsiteX2" fmla="*/ 0 w 748855"/>
                <a:gd name="connsiteY2" fmla="*/ 374428 h 748855"/>
                <a:gd name="connsiteX3" fmla="*/ 374428 w 748855"/>
                <a:gd name="connsiteY3" fmla="*/ 0 h 748855"/>
                <a:gd name="connsiteX4" fmla="*/ 748855 w 748855"/>
                <a:gd name="connsiteY4" fmla="*/ 374428 h 74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855" h="748855">
                  <a:moveTo>
                    <a:pt x="748855" y="374428"/>
                  </a:moveTo>
                  <a:cubicBezTo>
                    <a:pt x="748855" y="581219"/>
                    <a:pt x="581218" y="748856"/>
                    <a:pt x="374428" y="748856"/>
                  </a:cubicBezTo>
                  <a:cubicBezTo>
                    <a:pt x="167637" y="748856"/>
                    <a:pt x="0" y="581219"/>
                    <a:pt x="0" y="374428"/>
                  </a:cubicBezTo>
                  <a:cubicBezTo>
                    <a:pt x="0" y="167637"/>
                    <a:pt x="167637" y="0"/>
                    <a:pt x="374428" y="0"/>
                  </a:cubicBezTo>
                  <a:cubicBezTo>
                    <a:pt x="581219" y="0"/>
                    <a:pt x="748855" y="167637"/>
                    <a:pt x="748855" y="3744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510FB3D-5924-4AA2-A602-83BAE0A7B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5029" y="4550341"/>
              <a:ext cx="450771" cy="27662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8054A52-609F-44CA-9ACB-453D0A646A62}"/>
                </a:ext>
              </a:extLst>
            </p:cNvPr>
            <p:cNvSpPr/>
            <p:nvPr/>
          </p:nvSpPr>
          <p:spPr>
            <a:xfrm>
              <a:off x="5606587" y="4355349"/>
              <a:ext cx="223736" cy="2237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2DF2B8C-9AC2-4598-AA76-24C60FD3445A}"/>
                </a:ext>
              </a:extLst>
            </p:cNvPr>
            <p:cNvSpPr/>
            <p:nvPr/>
          </p:nvSpPr>
          <p:spPr>
            <a:xfrm>
              <a:off x="4123332" y="4539427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3A78EA-472C-4242-BF0F-545B4CA7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0" t="44147" r="32501" b="37235"/>
          <a:stretch/>
        </p:blipFill>
        <p:spPr>
          <a:xfrm>
            <a:off x="7799041" y="5259308"/>
            <a:ext cx="3945277" cy="13561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413FA93-A1F1-45BC-8E8A-F702EDD2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81" t="23739" r="31898" b="43890"/>
          <a:stretch/>
        </p:blipFill>
        <p:spPr>
          <a:xfrm>
            <a:off x="57083" y="4734430"/>
            <a:ext cx="2716296" cy="20170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1322CA4-FD75-46C4-99D7-892EDF08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39" t="37723" r="30169" b="26712"/>
          <a:stretch/>
        </p:blipFill>
        <p:spPr>
          <a:xfrm>
            <a:off x="7627903" y="661829"/>
            <a:ext cx="3197119" cy="17061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19E73AB-5407-4B28-9347-BAC1D8C00E3F}"/>
              </a:ext>
            </a:extLst>
          </p:cNvPr>
          <p:cNvSpPr txBox="1"/>
          <p:nvPr/>
        </p:nvSpPr>
        <p:spPr>
          <a:xfrm>
            <a:off x="1056774" y="3289142"/>
            <a:ext cx="14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đồ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784B048-0E90-4A1E-86A0-A86180FDB83E}"/>
              </a:ext>
            </a:extLst>
          </p:cNvPr>
          <p:cNvSpPr txBox="1"/>
          <p:nvPr/>
        </p:nvSpPr>
        <p:spPr>
          <a:xfrm>
            <a:off x="6702784" y="238433"/>
            <a:ext cx="29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vi-VN" sz="2800" b="1" dirty="0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A04914"/>
                </a:solidFill>
                <a:latin typeface="+mj-lt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A0491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20331D7-0B8A-467C-83B0-8B519072B9C7}"/>
              </a:ext>
            </a:extLst>
          </p:cNvPr>
          <p:cNvSpPr txBox="1"/>
          <p:nvPr/>
        </p:nvSpPr>
        <p:spPr>
          <a:xfrm>
            <a:off x="7662532" y="4728187"/>
            <a:ext cx="253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liệu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B13F5AA-A628-4512-AFB7-60BFAE35CDB1}"/>
              </a:ext>
            </a:extLst>
          </p:cNvPr>
          <p:cNvSpPr txBox="1"/>
          <p:nvPr/>
        </p:nvSpPr>
        <p:spPr>
          <a:xfrm>
            <a:off x="9911286" y="2606043"/>
            <a:ext cx="206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ảnh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CC2CC8B-4323-4E23-9AE7-936F82158367}"/>
              </a:ext>
            </a:extLst>
          </p:cNvPr>
          <p:cNvSpPr txBox="1"/>
          <p:nvPr/>
        </p:nvSpPr>
        <p:spPr>
          <a:xfrm>
            <a:off x="2773379" y="5791577"/>
            <a:ext cx="206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tin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8519A03-75AD-4F27-97F7-181FD00E5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84" t="25917" r="25842" b="39073"/>
          <a:stretch/>
        </p:blipFill>
        <p:spPr>
          <a:xfrm>
            <a:off x="9917945" y="3183058"/>
            <a:ext cx="2253148" cy="16282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B04647D-4675-4002-861C-490548280D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06" t="22422" r="26893" b="24199"/>
          <a:stretch/>
        </p:blipFill>
        <p:spPr>
          <a:xfrm>
            <a:off x="-20200" y="727459"/>
            <a:ext cx="3407481" cy="23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B06E10-CD8F-452D-A142-8E784EEC8CA7}"/>
              </a:ext>
            </a:extLst>
          </p:cNvPr>
          <p:cNvSpPr/>
          <p:nvPr/>
        </p:nvSpPr>
        <p:spPr>
          <a:xfrm>
            <a:off x="1844950" y="87182"/>
            <a:ext cx="850210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CẦN HỌC MÔN ĐỊA LÍ NH</a:t>
            </a:r>
            <a:r>
              <a:rPr lang="vi-V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THẾ NÀO?</a:t>
            </a:r>
          </a:p>
        </p:txBody>
      </p:sp>
      <p:sp>
        <p:nvSpPr>
          <p:cNvPr id="13" name="Freeform 337">
            <a:extLst>
              <a:ext uri="{FF2B5EF4-FFF2-40B4-BE49-F238E27FC236}">
                <a16:creationId xmlns="" xmlns:a16="http://schemas.microsoft.com/office/drawing/2014/main" id="{B79E93EE-6B98-4C75-AEAB-5B63286A81D7}"/>
              </a:ext>
            </a:extLst>
          </p:cNvPr>
          <p:cNvSpPr>
            <a:spLocks/>
          </p:cNvSpPr>
          <p:nvPr/>
        </p:nvSpPr>
        <p:spPr bwMode="auto">
          <a:xfrm>
            <a:off x="2789531" y="923813"/>
            <a:ext cx="2486287" cy="2122173"/>
          </a:xfrm>
          <a:custGeom>
            <a:avLst/>
            <a:gdLst>
              <a:gd name="T0" fmla="*/ 727 w 801"/>
              <a:gd name="T1" fmla="*/ 429 h 715"/>
              <a:gd name="T2" fmla="*/ 727 w 801"/>
              <a:gd name="T3" fmla="*/ 301 h 715"/>
              <a:gd name="T4" fmla="*/ 642 w 801"/>
              <a:gd name="T5" fmla="*/ 68 h 715"/>
              <a:gd name="T6" fmla="*/ 478 w 801"/>
              <a:gd name="T7" fmla="*/ 0 h 715"/>
              <a:gd name="T8" fmla="*/ 0 w 801"/>
              <a:gd name="T9" fmla="*/ 0 h 715"/>
              <a:gd name="T10" fmla="*/ 0 w 801"/>
              <a:gd name="T11" fmla="*/ 211 h 715"/>
              <a:gd name="T12" fmla="*/ 478 w 801"/>
              <a:gd name="T13" fmla="*/ 211 h 715"/>
              <a:gd name="T14" fmla="*/ 516 w 801"/>
              <a:gd name="T15" fmla="*/ 301 h 715"/>
              <a:gd name="T16" fmla="*/ 516 w 801"/>
              <a:gd name="T17" fmla="*/ 429 h 715"/>
              <a:gd name="T18" fmla="*/ 442 w 801"/>
              <a:gd name="T19" fmla="*/ 429 h 715"/>
              <a:gd name="T20" fmla="*/ 631 w 801"/>
              <a:gd name="T21" fmla="*/ 715 h 715"/>
              <a:gd name="T22" fmla="*/ 801 w 801"/>
              <a:gd name="T23" fmla="*/ 429 h 715"/>
              <a:gd name="T24" fmla="*/ 727 w 801"/>
              <a:gd name="T25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1" h="715">
                <a:moveTo>
                  <a:pt x="727" y="429"/>
                </a:moveTo>
                <a:cubicBezTo>
                  <a:pt x="727" y="301"/>
                  <a:pt x="727" y="301"/>
                  <a:pt x="727" y="301"/>
                </a:cubicBezTo>
                <a:cubicBezTo>
                  <a:pt x="727" y="201"/>
                  <a:pt x="699" y="122"/>
                  <a:pt x="642" y="68"/>
                </a:cubicBezTo>
                <a:cubicBezTo>
                  <a:pt x="576" y="3"/>
                  <a:pt x="498" y="0"/>
                  <a:pt x="4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12" y="214"/>
                  <a:pt x="516" y="275"/>
                  <a:pt x="516" y="30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442" y="429"/>
                  <a:pt x="442" y="429"/>
                  <a:pt x="442" y="429"/>
                </a:cubicBezTo>
                <a:cubicBezTo>
                  <a:pt x="631" y="715"/>
                  <a:pt x="631" y="715"/>
                  <a:pt x="631" y="715"/>
                </a:cubicBezTo>
                <a:cubicBezTo>
                  <a:pt x="801" y="429"/>
                  <a:pt x="801" y="429"/>
                  <a:pt x="801" y="429"/>
                </a:cubicBezTo>
                <a:lnTo>
                  <a:pt x="727" y="42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8" name="组合 13">
            <a:extLst>
              <a:ext uri="{FF2B5EF4-FFF2-40B4-BE49-F238E27FC236}">
                <a16:creationId xmlns="" xmlns:a16="http://schemas.microsoft.com/office/drawing/2014/main" id="{F5A58D03-5A63-48FC-B8AE-E887329CB7E3}"/>
              </a:ext>
            </a:extLst>
          </p:cNvPr>
          <p:cNvGrpSpPr/>
          <p:nvPr/>
        </p:nvGrpSpPr>
        <p:grpSpPr>
          <a:xfrm>
            <a:off x="4869455" y="2885540"/>
            <a:ext cx="1844302" cy="1844757"/>
            <a:chOff x="1497229" y="1317591"/>
            <a:chExt cx="1844302" cy="1844757"/>
          </a:xfrm>
        </p:grpSpPr>
        <p:sp>
          <p:nvSpPr>
            <p:cNvPr id="49" name="Oval 53">
              <a:extLst>
                <a:ext uri="{FF2B5EF4-FFF2-40B4-BE49-F238E27FC236}">
                  <a16:creationId xmlns="" xmlns:a16="http://schemas.microsoft.com/office/drawing/2014/main" id="{705E70C7-42C0-4357-9C41-63ADFFC6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15">
              <a:extLst>
                <a:ext uri="{FF2B5EF4-FFF2-40B4-BE49-F238E27FC236}">
                  <a16:creationId xmlns="" xmlns:a16="http://schemas.microsoft.com/office/drawing/2014/main" id="{B2D8ABD4-AE33-4EF6-8670-9401CFFD4ABB}"/>
                </a:ext>
              </a:extLst>
            </p:cNvPr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B4BE8E-61BE-4A70-A3C7-FB4EB978C1B3}"/>
              </a:ext>
            </a:extLst>
          </p:cNvPr>
          <p:cNvSpPr txBox="1"/>
          <p:nvPr/>
        </p:nvSpPr>
        <p:spPr>
          <a:xfrm>
            <a:off x="2789531" y="996198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C7FDEFE-7C24-48B3-BFF0-45E72F97CD99}"/>
              </a:ext>
            </a:extLst>
          </p:cNvPr>
          <p:cNvSpPr txBox="1"/>
          <p:nvPr/>
        </p:nvSpPr>
        <p:spPr>
          <a:xfrm>
            <a:off x="4588487" y="1982702"/>
            <a:ext cx="3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2326EAD3-73E0-48D4-8406-718A0552DEBA}"/>
              </a:ext>
            </a:extLst>
          </p:cNvPr>
          <p:cNvGrpSpPr/>
          <p:nvPr/>
        </p:nvGrpSpPr>
        <p:grpSpPr>
          <a:xfrm>
            <a:off x="6536866" y="945842"/>
            <a:ext cx="2486286" cy="2122173"/>
            <a:chOff x="6472390" y="1348514"/>
            <a:chExt cx="2386488" cy="2122173"/>
          </a:xfrm>
        </p:grpSpPr>
        <p:sp>
          <p:nvSpPr>
            <p:cNvPr id="40" name="Freeform 338">
              <a:extLst>
                <a:ext uri="{FF2B5EF4-FFF2-40B4-BE49-F238E27FC236}">
                  <a16:creationId xmlns="" xmlns:a16="http://schemas.microsoft.com/office/drawing/2014/main" id="{1C55D947-9281-49AA-9FAF-837D8AB3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390" y="1348514"/>
              <a:ext cx="2386488" cy="2122173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1EF9894-2896-4EC6-B198-28759146219C}"/>
                </a:ext>
              </a:extLst>
            </p:cNvPr>
            <p:cNvSpPr txBox="1"/>
            <p:nvPr/>
          </p:nvSpPr>
          <p:spPr>
            <a:xfrm>
              <a:off x="6890647" y="217876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FF84CF5-7F6B-490F-A9C1-5A1CC7C0C481}"/>
              </a:ext>
            </a:extLst>
          </p:cNvPr>
          <p:cNvGrpSpPr/>
          <p:nvPr/>
        </p:nvGrpSpPr>
        <p:grpSpPr>
          <a:xfrm>
            <a:off x="6644150" y="4265557"/>
            <a:ext cx="2652854" cy="2125707"/>
            <a:chOff x="6536866" y="4080439"/>
            <a:chExt cx="2386488" cy="2125707"/>
          </a:xfrm>
        </p:grpSpPr>
        <p:sp>
          <p:nvSpPr>
            <p:cNvPr id="31" name="Freeform 339">
              <a:extLst>
                <a:ext uri="{FF2B5EF4-FFF2-40B4-BE49-F238E27FC236}">
                  <a16:creationId xmlns="" xmlns:a16="http://schemas.microsoft.com/office/drawing/2014/main" id="{05615851-AC6C-4FAF-AB4E-FDFA4F91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66" y="4080439"/>
              <a:ext cx="2386488" cy="2125707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966B891-5A5D-472F-8381-4242492114DB}"/>
                </a:ext>
              </a:extLst>
            </p:cNvPr>
            <p:cNvSpPr txBox="1"/>
            <p:nvPr/>
          </p:nvSpPr>
          <p:spPr>
            <a:xfrm>
              <a:off x="689064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D59D3A9-4ECC-4887-AD43-9ECCB4A4A924}"/>
              </a:ext>
            </a:extLst>
          </p:cNvPr>
          <p:cNvGrpSpPr/>
          <p:nvPr/>
        </p:nvGrpSpPr>
        <p:grpSpPr>
          <a:xfrm>
            <a:off x="2388215" y="4288442"/>
            <a:ext cx="2652854" cy="2122173"/>
            <a:chOff x="2769007" y="4063192"/>
            <a:chExt cx="2374122" cy="2122173"/>
          </a:xfrm>
        </p:grpSpPr>
        <p:sp>
          <p:nvSpPr>
            <p:cNvPr id="22" name="Freeform 340">
              <a:extLst>
                <a:ext uri="{FF2B5EF4-FFF2-40B4-BE49-F238E27FC236}">
                  <a16:creationId xmlns="" xmlns:a16="http://schemas.microsoft.com/office/drawing/2014/main" id="{741785F1-CFDC-4523-B0C7-B62B7378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007" y="4063192"/>
              <a:ext cx="2374122" cy="2122173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24EFF18-189B-4FA7-8F97-61C54A44DA0A}"/>
                </a:ext>
              </a:extLst>
            </p:cNvPr>
            <p:cNvSpPr txBox="1"/>
            <p:nvPr/>
          </p:nvSpPr>
          <p:spPr>
            <a:xfrm>
              <a:off x="440652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41491E2-8606-4684-885E-CD5570412FE5}"/>
              </a:ext>
            </a:extLst>
          </p:cNvPr>
          <p:cNvSpPr txBox="1"/>
          <p:nvPr/>
        </p:nvSpPr>
        <p:spPr>
          <a:xfrm>
            <a:off x="6948784" y="959021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25A03FB-813A-4089-82F2-DCC99323F007}"/>
              </a:ext>
            </a:extLst>
          </p:cNvPr>
          <p:cNvSpPr txBox="1"/>
          <p:nvPr/>
        </p:nvSpPr>
        <p:spPr>
          <a:xfrm>
            <a:off x="7364723" y="5796105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5E5D65E-2277-4A74-9250-AFAA3D571B2D}"/>
              </a:ext>
            </a:extLst>
          </p:cNvPr>
          <p:cNvSpPr txBox="1"/>
          <p:nvPr/>
        </p:nvSpPr>
        <p:spPr>
          <a:xfrm>
            <a:off x="2339823" y="5836237"/>
            <a:ext cx="2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4DCE895-3B91-4FCE-A7E1-71562774CFEE}"/>
              </a:ext>
            </a:extLst>
          </p:cNvPr>
          <p:cNvSpPr txBox="1"/>
          <p:nvPr/>
        </p:nvSpPr>
        <p:spPr>
          <a:xfrm>
            <a:off x="0" y="1539786"/>
            <a:ext cx="423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s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t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, ....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62340C4-9245-4F94-9826-AA23E7064665}"/>
              </a:ext>
            </a:extLst>
          </p:cNvPr>
          <p:cNvSpPr txBox="1"/>
          <p:nvPr/>
        </p:nvSpPr>
        <p:spPr>
          <a:xfrm>
            <a:off x="7468765" y="1712020"/>
            <a:ext cx="45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ngữ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cuối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sgk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BEA6CC-233B-4722-9D79-EC64BA31C081}"/>
              </a:ext>
            </a:extLst>
          </p:cNvPr>
          <p:cNvSpPr txBox="1"/>
          <p:nvPr/>
        </p:nvSpPr>
        <p:spPr>
          <a:xfrm>
            <a:off x="7780008" y="3095675"/>
            <a:ext cx="427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Sơ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ảnh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Phân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tích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biểu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kê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thông</a:t>
            </a:r>
            <a:r>
              <a:rPr lang="en-US" sz="2800" dirty="0">
                <a:solidFill>
                  <a:srgbClr val="000000"/>
                </a:solidFill>
              </a:rPr>
              <a:t> tin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9BD9DA-FB98-47AA-847F-0B124D052CF1}"/>
              </a:ext>
            </a:extLst>
          </p:cNvPr>
          <p:cNvSpPr txBox="1"/>
          <p:nvPr/>
        </p:nvSpPr>
        <p:spPr>
          <a:xfrm>
            <a:off x="1043763" y="4387782"/>
            <a:ext cx="242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Ở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EDCC0E-2735-495C-9263-5463748FAAB6}"/>
              </a:ext>
            </a:extLst>
          </p:cNvPr>
          <p:cNvSpPr/>
          <p:nvPr/>
        </p:nvSpPr>
        <p:spPr>
          <a:xfrm>
            <a:off x="1844950" y="87182"/>
            <a:ext cx="85021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TỚ TÀI NĂNG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6AAEDD-6047-455F-8379-5B6F44B334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411C1023-0AF1-4ABD-8840-E38D1BEE0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5C47BCFD-D1C7-4437-9D15-FE88EDECF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2579FCB9-510B-436D-B0CB-B95231485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42">
            <a:extLst>
              <a:ext uri="{FF2B5EF4-FFF2-40B4-BE49-F238E27FC236}">
                <a16:creationId xmlns="" xmlns:a16="http://schemas.microsoft.com/office/drawing/2014/main" id="{1BC62034-D0F5-419B-91CF-C9C9E388033A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0" name="任意多边形 43">
              <a:extLst>
                <a:ext uri="{FF2B5EF4-FFF2-40B4-BE49-F238E27FC236}">
                  <a16:creationId xmlns="" xmlns:a16="http://schemas.microsoft.com/office/drawing/2014/main" id="{84729489-FD4D-49F5-85CE-7327979FF9FD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44">
              <a:extLst>
                <a:ext uri="{FF2B5EF4-FFF2-40B4-BE49-F238E27FC236}">
                  <a16:creationId xmlns="" xmlns:a16="http://schemas.microsoft.com/office/drawing/2014/main" id="{DEFC4254-7961-4C5E-A40C-3215D59C0405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ACD9C36-FBDA-4763-A260-CD6F314969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08A959F0-B12F-4A59-A2BD-B4C133069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865D11E9-A074-4FA7-B8A2-F0C306401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843795A6-25DD-4408-9AA4-288B33851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6" name="图片 45">
            <a:extLst>
              <a:ext uri="{FF2B5EF4-FFF2-40B4-BE49-F238E27FC236}">
                <a16:creationId xmlns="" xmlns:a16="http://schemas.microsoft.com/office/drawing/2014/main" id="{B4CF675A-6018-4AF8-B7CA-511F528ED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17" name="sao 46">
            <a:extLst>
              <a:ext uri="{FF2B5EF4-FFF2-40B4-BE49-F238E27FC236}">
                <a16:creationId xmlns="" xmlns:a16="http://schemas.microsoft.com/office/drawing/2014/main" id="{9011F9FF-E9F5-4421-8B74-5FE74102F4E0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18" name="五角星 2">
              <a:extLst>
                <a:ext uri="{FF2B5EF4-FFF2-40B4-BE49-F238E27FC236}">
                  <a16:creationId xmlns="" xmlns:a16="http://schemas.microsoft.com/office/drawing/2014/main" id="{3DBE6217-2E1E-4EB0-83E7-47E492013AA7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48">
              <a:extLst>
                <a:ext uri="{FF2B5EF4-FFF2-40B4-BE49-F238E27FC236}">
                  <a16:creationId xmlns="" xmlns:a16="http://schemas.microsoft.com/office/drawing/2014/main" id="{50CC4E8F-AD7F-42C9-8055-DD034149E4C5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0" name="五角星 2">
                <a:extLst>
                  <a:ext uri="{FF2B5EF4-FFF2-40B4-BE49-F238E27FC236}">
                    <a16:creationId xmlns="" xmlns:a16="http://schemas.microsoft.com/office/drawing/2014/main" id="{B88293EC-B54D-4B55-8A9E-F769765F93F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">
                <a:extLst>
                  <a:ext uri="{FF2B5EF4-FFF2-40B4-BE49-F238E27FC236}">
                    <a16:creationId xmlns="" xmlns:a16="http://schemas.microsoft.com/office/drawing/2014/main" id="{32D84FFF-F618-4299-9DDA-C1901FC7021C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="" xmlns:a16="http://schemas.microsoft.com/office/drawing/2014/main" id="{134011F0-59F3-4B2D-B55C-FCA2CF5A4232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1" name="khung 16">
            <a:extLst>
              <a:ext uri="{FF2B5EF4-FFF2-40B4-BE49-F238E27FC236}">
                <a16:creationId xmlns="" xmlns:a16="http://schemas.microsoft.com/office/drawing/2014/main" id="{5F00C0D1-AD31-4E28-9A26-2C90ABC90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284714" y="958592"/>
            <a:ext cx="11741623" cy="49211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4B040D-BACC-4313-A9D3-A781FD883D01}"/>
              </a:ext>
            </a:extLst>
          </p:cNvPr>
          <p:cNvSpPr/>
          <p:nvPr/>
        </p:nvSpPr>
        <p:spPr>
          <a:xfrm>
            <a:off x="2535095" y="2705725"/>
            <a:ext cx="7535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Hệ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thống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hóa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s</a:t>
            </a:r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t</a:t>
            </a:r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ư</a:t>
            </a:r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Arial" panose="020B0604020202020204" pitchFamily="34" charset="0"/>
              </a:rPr>
              <a:t>duy</a:t>
            </a:r>
            <a:endParaRPr lang="en-US" sz="4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728B6-02F8-4127-9185-834A9AD26A50}"/>
              </a:ext>
            </a:extLst>
          </p:cNvPr>
          <p:cNvSpPr/>
          <p:nvPr/>
        </p:nvSpPr>
        <p:spPr>
          <a:xfrm>
            <a:off x="1844950" y="87182"/>
            <a:ext cx="85021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 BƯỚC VẼ SƠ ĐỒ TƯ DUY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3C4A9C9-A67D-42DE-8FAD-A4D66663F5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34A9EAA7-CE86-466A-A999-88F4A5C03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96273952-4F78-4A03-B958-915ADB3EB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="" xmlns:a16="http://schemas.microsoft.com/office/drawing/2014/main" id="{16257CB8-7A47-4858-969C-B13FE4399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图片 45">
            <a:extLst>
              <a:ext uri="{FF2B5EF4-FFF2-40B4-BE49-F238E27FC236}">
                <a16:creationId xmlns="" xmlns:a16="http://schemas.microsoft.com/office/drawing/2014/main" id="{82C997A7-621E-4354-8114-93757A79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8" name="sao 46">
            <a:extLst>
              <a:ext uri="{FF2B5EF4-FFF2-40B4-BE49-F238E27FC236}">
                <a16:creationId xmlns="" xmlns:a16="http://schemas.microsoft.com/office/drawing/2014/main" id="{DAEA0064-0D3D-4065-B1E8-1451708C9C35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9" name="五角星 2">
              <a:extLst>
                <a:ext uri="{FF2B5EF4-FFF2-40B4-BE49-F238E27FC236}">
                  <a16:creationId xmlns="" xmlns:a16="http://schemas.microsoft.com/office/drawing/2014/main" id="{17AFC0BB-CD70-42F3-B0E5-3A4781982AB6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48">
              <a:extLst>
                <a:ext uri="{FF2B5EF4-FFF2-40B4-BE49-F238E27FC236}">
                  <a16:creationId xmlns="" xmlns:a16="http://schemas.microsoft.com/office/drawing/2014/main" id="{3CB1DCE5-EE26-46C9-8D66-7E013F3D9059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>
                <a:extLst>
                  <a:ext uri="{FF2B5EF4-FFF2-40B4-BE49-F238E27FC236}">
                    <a16:creationId xmlns="" xmlns:a16="http://schemas.microsoft.com/office/drawing/2014/main" id="{BCBC236D-BAB3-464C-BA8A-CAB4156207E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>
                <a:extLst>
                  <a:ext uri="{FF2B5EF4-FFF2-40B4-BE49-F238E27FC236}">
                    <a16:creationId xmlns="" xmlns:a16="http://schemas.microsoft.com/office/drawing/2014/main" id="{6BDA58F6-DC0C-4408-93ED-16D8DDAAA85E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>
                <a:extLst>
                  <a:ext uri="{FF2B5EF4-FFF2-40B4-BE49-F238E27FC236}">
                    <a16:creationId xmlns="" xmlns:a16="http://schemas.microsoft.com/office/drawing/2014/main" id="{C55BBCB9-7AC1-43AA-841C-2FC8046FB293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1149D66-D542-49CD-9734-E4C5C25B4734}"/>
              </a:ext>
            </a:extLst>
          </p:cNvPr>
          <p:cNvGrpSpPr/>
          <p:nvPr/>
        </p:nvGrpSpPr>
        <p:grpSpPr>
          <a:xfrm>
            <a:off x="9140617" y="1905797"/>
            <a:ext cx="2457419" cy="1424138"/>
            <a:chOff x="9408837" y="1276195"/>
            <a:chExt cx="1876425" cy="1087437"/>
          </a:xfrm>
        </p:grpSpPr>
        <p:pic>
          <p:nvPicPr>
            <p:cNvPr id="14" name="Picture 20">
              <a:extLst>
                <a:ext uri="{FF2B5EF4-FFF2-40B4-BE49-F238E27FC236}">
                  <a16:creationId xmlns="" xmlns:a16="http://schemas.microsoft.com/office/drawing/2014/main" id="{97E16F1E-8036-4C2C-A353-5D94A95B1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2337" y="1882620"/>
              <a:ext cx="1812925" cy="48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9">
              <a:extLst>
                <a:ext uri="{FF2B5EF4-FFF2-40B4-BE49-F238E27FC236}">
                  <a16:creationId xmlns="" xmlns:a16="http://schemas.microsoft.com/office/drawing/2014/main" id="{7A144A16-B60E-49D6-A1F3-594F8CFF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525" y="1606395"/>
              <a:ext cx="1836737" cy="4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>
              <a:extLst>
                <a:ext uri="{FF2B5EF4-FFF2-40B4-BE49-F238E27FC236}">
                  <a16:creationId xmlns="" xmlns:a16="http://schemas.microsoft.com/office/drawing/2014/main" id="{4C7030B4-0BEB-47D4-8C6B-582F53E24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837" y="1276195"/>
              <a:ext cx="1876425" cy="81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7">
            <a:extLst>
              <a:ext uri="{FF2B5EF4-FFF2-40B4-BE49-F238E27FC236}">
                <a16:creationId xmlns="" xmlns:a16="http://schemas.microsoft.com/office/drawing/2014/main" id="{DB8E03AA-A8BC-4EA7-AFD4-A6F02924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83" y="2188858"/>
            <a:ext cx="4422379" cy="21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="" xmlns:a16="http://schemas.microsoft.com/office/drawing/2014/main" id="{07028C1A-CDC5-40F3-9F7F-4B4D609C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45" y="4093027"/>
            <a:ext cx="4977330" cy="18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="" xmlns:a16="http://schemas.microsoft.com/office/drawing/2014/main" id="{F80163AF-063C-4E05-A759-671CFF46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23" y="4070678"/>
            <a:ext cx="4870004" cy="19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411852E-29F6-4BA9-A1A2-4C6D01B41133}"/>
              </a:ext>
            </a:extLst>
          </p:cNvPr>
          <p:cNvGrpSpPr/>
          <p:nvPr/>
        </p:nvGrpSpPr>
        <p:grpSpPr>
          <a:xfrm>
            <a:off x="461765" y="1633557"/>
            <a:ext cx="2734069" cy="1630726"/>
            <a:chOff x="1466215" y="2276158"/>
            <a:chExt cx="1876425" cy="1119187"/>
          </a:xfrm>
        </p:grpSpPr>
        <p:pic>
          <p:nvPicPr>
            <p:cNvPr id="26" name="Picture 8">
              <a:extLst>
                <a:ext uri="{FF2B5EF4-FFF2-40B4-BE49-F238E27FC236}">
                  <a16:creationId xmlns="" xmlns:a16="http://schemas.microsoft.com/office/drawing/2014/main" id="{2196117C-D9D1-4171-833E-099BF2934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914333"/>
              <a:ext cx="1812925" cy="48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>
              <a:extLst>
                <a:ext uri="{FF2B5EF4-FFF2-40B4-BE49-F238E27FC236}">
                  <a16:creationId xmlns="" xmlns:a16="http://schemas.microsoft.com/office/drawing/2014/main" id="{7364A746-A842-48BC-8474-2CD6555C8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631758"/>
              <a:ext cx="1844675" cy="4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>
              <a:extLst>
                <a:ext uri="{FF2B5EF4-FFF2-40B4-BE49-F238E27FC236}">
                  <a16:creationId xmlns="" xmlns:a16="http://schemas.microsoft.com/office/drawing/2014/main" id="{6F7929A3-9128-49F2-BE4D-C2A9A5717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276158"/>
              <a:ext cx="1876425" cy="84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5">
            <a:extLst>
              <a:ext uri="{FF2B5EF4-FFF2-40B4-BE49-F238E27FC236}">
                <a16:creationId xmlns="" xmlns:a16="http://schemas.microsoft.com/office/drawing/2014/main" id="{F8CA6254-5353-4377-996D-20706B2A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/>
          <a:stretch/>
        </p:blipFill>
        <p:spPr bwMode="auto">
          <a:xfrm>
            <a:off x="2894014" y="2012555"/>
            <a:ext cx="3927984" cy="25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="" xmlns:a16="http://schemas.microsoft.com/office/drawing/2014/main" id="{9237186C-5565-4362-95D7-4E7527B8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329935"/>
            <a:ext cx="4083050" cy="18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67F8870-9102-4E55-A2DA-EB562374FD22}"/>
              </a:ext>
            </a:extLst>
          </p:cNvPr>
          <p:cNvGrpSpPr/>
          <p:nvPr/>
        </p:nvGrpSpPr>
        <p:grpSpPr>
          <a:xfrm>
            <a:off x="241103" y="4636200"/>
            <a:ext cx="2734069" cy="1630726"/>
            <a:chOff x="1466215" y="2276158"/>
            <a:chExt cx="1876425" cy="1119187"/>
          </a:xfrm>
        </p:grpSpPr>
        <p:pic>
          <p:nvPicPr>
            <p:cNvPr id="34" name="Picture 8">
              <a:extLst>
                <a:ext uri="{FF2B5EF4-FFF2-40B4-BE49-F238E27FC236}">
                  <a16:creationId xmlns="" xmlns:a16="http://schemas.microsoft.com/office/drawing/2014/main" id="{29DDA6CA-7835-45FD-B175-7219DE0EE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914333"/>
              <a:ext cx="1812925" cy="48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>
              <a:extLst>
                <a:ext uri="{FF2B5EF4-FFF2-40B4-BE49-F238E27FC236}">
                  <a16:creationId xmlns="" xmlns:a16="http://schemas.microsoft.com/office/drawing/2014/main" id="{330FFFC2-20E6-42FE-B40F-6621AEAEA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631758"/>
              <a:ext cx="1844675" cy="4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>
              <a:extLst>
                <a:ext uri="{FF2B5EF4-FFF2-40B4-BE49-F238E27FC236}">
                  <a16:creationId xmlns="" xmlns:a16="http://schemas.microsoft.com/office/drawing/2014/main" id="{0B64FD13-6B5C-42CC-8A33-05EF6E8D6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15" y="2276158"/>
              <a:ext cx="1876425" cy="84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4FD1B7E-46C7-4C7A-A9FD-951EC01CA659}"/>
              </a:ext>
            </a:extLst>
          </p:cNvPr>
          <p:cNvGrpSpPr/>
          <p:nvPr/>
        </p:nvGrpSpPr>
        <p:grpSpPr>
          <a:xfrm>
            <a:off x="9375956" y="4842788"/>
            <a:ext cx="2457419" cy="1424138"/>
            <a:chOff x="9408837" y="1276195"/>
            <a:chExt cx="1876425" cy="1087437"/>
          </a:xfrm>
        </p:grpSpPr>
        <p:pic>
          <p:nvPicPr>
            <p:cNvPr id="38" name="Picture 20">
              <a:extLst>
                <a:ext uri="{FF2B5EF4-FFF2-40B4-BE49-F238E27FC236}">
                  <a16:creationId xmlns="" xmlns:a16="http://schemas.microsoft.com/office/drawing/2014/main" id="{0CE6A5C1-3FE9-4835-8E49-E1768DF60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2337" y="1882620"/>
              <a:ext cx="1812925" cy="48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9">
              <a:extLst>
                <a:ext uri="{FF2B5EF4-FFF2-40B4-BE49-F238E27FC236}">
                  <a16:creationId xmlns="" xmlns:a16="http://schemas.microsoft.com/office/drawing/2014/main" id="{30F329A5-A2CB-4D9F-BB3D-2FC83B917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525" y="1606395"/>
              <a:ext cx="1836737" cy="4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>
              <a:extLst>
                <a:ext uri="{FF2B5EF4-FFF2-40B4-BE49-F238E27FC236}">
                  <a16:creationId xmlns="" xmlns:a16="http://schemas.microsoft.com/office/drawing/2014/main" id="{3CAEFCD6-DF16-41DC-A0CD-03DE0BE0E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837" y="1276195"/>
              <a:ext cx="1876425" cy="81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7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17018B-BD28-4C25-89CB-DCEE8D12C073}"/>
              </a:ext>
            </a:extLst>
          </p:cNvPr>
          <p:cNvSpPr/>
          <p:nvPr/>
        </p:nvSpPr>
        <p:spPr>
          <a:xfrm>
            <a:off x="436728" y="955343"/>
            <a:ext cx="11312448" cy="13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69BD28-8EC0-4BAF-87DD-F39C2B5292BE}"/>
              </a:ext>
            </a:extLst>
          </p:cNvPr>
          <p:cNvSpPr/>
          <p:nvPr/>
        </p:nvSpPr>
        <p:spPr>
          <a:xfrm>
            <a:off x="1059891" y="-370819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Vận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dụng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/ h</a:t>
            </a:r>
            <a:r>
              <a:rPr lang="vi-VN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ư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ớng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dẫn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tự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học</a:t>
            </a:r>
            <a:endParaRPr lang="en-US" sz="4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857C605-D513-4AEA-BE0C-39BDA02679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A23FED79-D612-4214-B332-4E309287E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416AE75B-EC40-483A-A6A2-D820E9579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76E9146A-DF87-4D16-9747-62E0FD7C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" name="图片 45">
            <a:extLst>
              <a:ext uri="{FF2B5EF4-FFF2-40B4-BE49-F238E27FC236}">
                <a16:creationId xmlns="" xmlns:a16="http://schemas.microsoft.com/office/drawing/2014/main" id="{C860253C-F297-47D2-82B8-B0F40134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12" name="sao 46">
            <a:extLst>
              <a:ext uri="{FF2B5EF4-FFF2-40B4-BE49-F238E27FC236}">
                <a16:creationId xmlns="" xmlns:a16="http://schemas.microsoft.com/office/drawing/2014/main" id="{CD8D687D-C5FF-4CAA-9B53-1955BE8AB50F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13" name="五角星 2">
              <a:extLst>
                <a:ext uri="{FF2B5EF4-FFF2-40B4-BE49-F238E27FC236}">
                  <a16:creationId xmlns="" xmlns:a16="http://schemas.microsoft.com/office/drawing/2014/main" id="{EBE49573-3F32-49E8-96F0-9C98FEDAE3D8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48">
              <a:extLst>
                <a:ext uri="{FF2B5EF4-FFF2-40B4-BE49-F238E27FC236}">
                  <a16:creationId xmlns="" xmlns:a16="http://schemas.microsoft.com/office/drawing/2014/main" id="{7505B7B9-C1F1-4FBA-B15F-CDE4F625505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5" name="五角星 2">
                <a:extLst>
                  <a:ext uri="{FF2B5EF4-FFF2-40B4-BE49-F238E27FC236}">
                    <a16:creationId xmlns="" xmlns:a16="http://schemas.microsoft.com/office/drawing/2014/main" id="{A0CCFEF3-BEEE-40C1-884F-F1CFD438BFC8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五角星 2">
                <a:extLst>
                  <a:ext uri="{FF2B5EF4-FFF2-40B4-BE49-F238E27FC236}">
                    <a16:creationId xmlns="" xmlns:a16="http://schemas.microsoft.com/office/drawing/2014/main" id="{CECFB3F7-AE45-4DBB-908F-527666A1555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>
                <a:extLst>
                  <a:ext uri="{FF2B5EF4-FFF2-40B4-BE49-F238E27FC236}">
                    <a16:creationId xmlns="" xmlns:a16="http://schemas.microsoft.com/office/drawing/2014/main" id="{075A8458-7ABA-476B-9DB5-0EC43FA71DE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42">
            <a:extLst>
              <a:ext uri="{FF2B5EF4-FFF2-40B4-BE49-F238E27FC236}">
                <a16:creationId xmlns="" xmlns:a16="http://schemas.microsoft.com/office/drawing/2014/main" id="{5DD08EE6-88BD-40F6-9423-F3373C6C9351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9" name="任意多边形 43">
              <a:extLst>
                <a:ext uri="{FF2B5EF4-FFF2-40B4-BE49-F238E27FC236}">
                  <a16:creationId xmlns="" xmlns:a16="http://schemas.microsoft.com/office/drawing/2014/main" id="{FDA806DB-BA4D-458A-A5D5-736F7CFE34F5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44">
              <a:extLst>
                <a:ext uri="{FF2B5EF4-FFF2-40B4-BE49-F238E27FC236}">
                  <a16:creationId xmlns="" xmlns:a16="http://schemas.microsoft.com/office/drawing/2014/main" id="{DFEECCFF-1635-4BCC-A862-AB791B6A3263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A7181490-2539-4D7F-85E9-772514FEBE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5193C19B-9054-4AF2-98B2-975F0548A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7F510304-830C-4BCF-ABB6-BDFCE21B3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B1DA1DF6-2E15-4F8C-96D0-55610EC24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5" name="图片 45">
            <a:extLst>
              <a:ext uri="{FF2B5EF4-FFF2-40B4-BE49-F238E27FC236}">
                <a16:creationId xmlns="" xmlns:a16="http://schemas.microsoft.com/office/drawing/2014/main" id="{2016E036-9E2F-4778-B0CA-A1808608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029" y="4020488"/>
            <a:ext cx="435427" cy="442339"/>
          </a:xfrm>
          <a:prstGeom prst="rect">
            <a:avLst/>
          </a:prstGeom>
        </p:spPr>
      </p:pic>
      <p:grpSp>
        <p:nvGrpSpPr>
          <p:cNvPr id="26" name="sao 46">
            <a:extLst>
              <a:ext uri="{FF2B5EF4-FFF2-40B4-BE49-F238E27FC236}">
                <a16:creationId xmlns="" xmlns:a16="http://schemas.microsoft.com/office/drawing/2014/main" id="{CA7F02BD-34E0-45CF-BD15-810E96890389}"/>
              </a:ext>
            </a:extLst>
          </p:cNvPr>
          <p:cNvGrpSpPr/>
          <p:nvPr/>
        </p:nvGrpSpPr>
        <p:grpSpPr>
          <a:xfrm rot="2224307">
            <a:off x="11205405" y="4658024"/>
            <a:ext cx="555837" cy="545616"/>
            <a:chOff x="10646778" y="4753862"/>
            <a:chExt cx="751521" cy="737702"/>
          </a:xfrm>
        </p:grpSpPr>
        <p:sp>
          <p:nvSpPr>
            <p:cNvPr id="27" name="五角星 2">
              <a:extLst>
                <a:ext uri="{FF2B5EF4-FFF2-40B4-BE49-F238E27FC236}">
                  <a16:creationId xmlns="" xmlns:a16="http://schemas.microsoft.com/office/drawing/2014/main" id="{D5692C25-26BD-4D4F-A3EA-0D146DF1710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48">
              <a:extLst>
                <a:ext uri="{FF2B5EF4-FFF2-40B4-BE49-F238E27FC236}">
                  <a16:creationId xmlns="" xmlns:a16="http://schemas.microsoft.com/office/drawing/2014/main" id="{6FDA32BC-FB5B-4382-9D5F-9BBBA0A3420E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>
                <a:extLst>
                  <a:ext uri="{FF2B5EF4-FFF2-40B4-BE49-F238E27FC236}">
                    <a16:creationId xmlns="" xmlns:a16="http://schemas.microsoft.com/office/drawing/2014/main" id="{0506EA91-7B42-440D-B3A4-76257C3B3FFE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>
                <a:extLst>
                  <a:ext uri="{FF2B5EF4-FFF2-40B4-BE49-F238E27FC236}">
                    <a16:creationId xmlns="" xmlns:a16="http://schemas.microsoft.com/office/drawing/2014/main" id="{D962D780-0497-4A48-807D-49131A3483E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="" xmlns:a16="http://schemas.microsoft.com/office/drawing/2014/main" id="{F1DCF6FE-BAF8-42E7-91A8-A95A872DAE5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group bút 52">
            <a:extLst>
              <a:ext uri="{FF2B5EF4-FFF2-40B4-BE49-F238E27FC236}">
                <a16:creationId xmlns="" xmlns:a16="http://schemas.microsoft.com/office/drawing/2014/main" id="{4E1E81D7-7638-49C0-86DA-D8421E61BC63}"/>
              </a:ext>
            </a:extLst>
          </p:cNvPr>
          <p:cNvGrpSpPr/>
          <p:nvPr/>
        </p:nvGrpSpPr>
        <p:grpSpPr>
          <a:xfrm>
            <a:off x="10068528" y="4592670"/>
            <a:ext cx="1148113" cy="1482591"/>
            <a:chOff x="0" y="0"/>
            <a:chExt cx="3604899" cy="4899660"/>
          </a:xfrm>
        </p:grpSpPr>
        <p:grpSp>
          <p:nvGrpSpPr>
            <p:cNvPr id="33" name="组合 53">
              <a:extLst>
                <a:ext uri="{FF2B5EF4-FFF2-40B4-BE49-F238E27FC236}">
                  <a16:creationId xmlns="" xmlns:a16="http://schemas.microsoft.com/office/drawing/2014/main" id="{42DD66E1-2B8D-436A-815A-BC8C5F32E34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0" name="矩形 70">
                <a:extLst>
                  <a:ext uri="{FF2B5EF4-FFF2-40B4-BE49-F238E27FC236}">
                    <a16:creationId xmlns="" xmlns:a16="http://schemas.microsoft.com/office/drawing/2014/main" id="{F52A1D66-031D-402E-87FA-1A90DB571A25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71">
                <a:extLst>
                  <a:ext uri="{FF2B5EF4-FFF2-40B4-BE49-F238E27FC236}">
                    <a16:creationId xmlns="" xmlns:a16="http://schemas.microsoft.com/office/drawing/2014/main" id="{3A8579B3-66B3-4900-95AC-2C0E62988F69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72">
                <a:extLst>
                  <a:ext uri="{FF2B5EF4-FFF2-40B4-BE49-F238E27FC236}">
                    <a16:creationId xmlns="" xmlns:a16="http://schemas.microsoft.com/office/drawing/2014/main" id="{2DED88BB-B19F-4236-A854-99762E9EB08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梯形 73">
                <a:extLst>
                  <a:ext uri="{FF2B5EF4-FFF2-40B4-BE49-F238E27FC236}">
                    <a16:creationId xmlns="" xmlns:a16="http://schemas.microsoft.com/office/drawing/2014/main" id="{85D7CD21-8054-440F-8E58-C2B51582CE97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等腰三角形 74">
                <a:extLst>
                  <a:ext uri="{FF2B5EF4-FFF2-40B4-BE49-F238E27FC236}">
                    <a16:creationId xmlns="" xmlns:a16="http://schemas.microsoft.com/office/drawing/2014/main" id="{7B7B0F1F-FAED-467F-B7ED-397A85287580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75">
                <a:extLst>
                  <a:ext uri="{FF2B5EF4-FFF2-40B4-BE49-F238E27FC236}">
                    <a16:creationId xmlns="" xmlns:a16="http://schemas.microsoft.com/office/drawing/2014/main" id="{5E3F3CDE-5DED-4EC8-A1C7-2A0E4A11295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同侧圆角矩形 76">
                <a:extLst>
                  <a:ext uri="{FF2B5EF4-FFF2-40B4-BE49-F238E27FC236}">
                    <a16:creationId xmlns="" xmlns:a16="http://schemas.microsoft.com/office/drawing/2014/main" id="{18582882-A943-4D70-8A74-0C5C3E3FB5D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54">
              <a:extLst>
                <a:ext uri="{FF2B5EF4-FFF2-40B4-BE49-F238E27FC236}">
                  <a16:creationId xmlns="" xmlns:a16="http://schemas.microsoft.com/office/drawing/2014/main" id="{0799A247-3128-49C6-A5E3-AA919DFC300B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3" name="矩形 63">
                <a:extLst>
                  <a:ext uri="{FF2B5EF4-FFF2-40B4-BE49-F238E27FC236}">
                    <a16:creationId xmlns="" xmlns:a16="http://schemas.microsoft.com/office/drawing/2014/main" id="{1BF918DB-4F98-41F2-B93C-4EFBCA55827E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矩形 64">
                <a:extLst>
                  <a:ext uri="{FF2B5EF4-FFF2-40B4-BE49-F238E27FC236}">
                    <a16:creationId xmlns="" xmlns:a16="http://schemas.microsoft.com/office/drawing/2014/main" id="{4C156311-27B6-4397-A65E-4D49DA4C283F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65">
                <a:extLst>
                  <a:ext uri="{FF2B5EF4-FFF2-40B4-BE49-F238E27FC236}">
                    <a16:creationId xmlns="" xmlns:a16="http://schemas.microsoft.com/office/drawing/2014/main" id="{0D25D57F-2595-4A5F-8E77-1F283FC2C772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梯形 66">
                <a:extLst>
                  <a:ext uri="{FF2B5EF4-FFF2-40B4-BE49-F238E27FC236}">
                    <a16:creationId xmlns="" xmlns:a16="http://schemas.microsoft.com/office/drawing/2014/main" id="{447A9967-2503-41DA-99DC-5E82FAE8DA8B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等腰三角形 67">
                <a:extLst>
                  <a:ext uri="{FF2B5EF4-FFF2-40B4-BE49-F238E27FC236}">
                    <a16:creationId xmlns="" xmlns:a16="http://schemas.microsoft.com/office/drawing/2014/main" id="{0D69C5EA-E431-49A9-BCBA-09A7137290EC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68">
                <a:extLst>
                  <a:ext uri="{FF2B5EF4-FFF2-40B4-BE49-F238E27FC236}">
                    <a16:creationId xmlns="" xmlns:a16="http://schemas.microsoft.com/office/drawing/2014/main" id="{815D8511-CE4A-4321-A808-4A17B232D8DE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同侧圆角矩形 69">
                <a:extLst>
                  <a:ext uri="{FF2B5EF4-FFF2-40B4-BE49-F238E27FC236}">
                    <a16:creationId xmlns="" xmlns:a16="http://schemas.microsoft.com/office/drawing/2014/main" id="{9434D343-F3C7-424F-AC86-2A0108482A8C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55">
              <a:extLst>
                <a:ext uri="{FF2B5EF4-FFF2-40B4-BE49-F238E27FC236}">
                  <a16:creationId xmlns="" xmlns:a16="http://schemas.microsoft.com/office/drawing/2014/main" id="{FA16311B-4C20-4152-B77B-12F56941F82E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6" name="矩形 56">
                <a:extLst>
                  <a:ext uri="{FF2B5EF4-FFF2-40B4-BE49-F238E27FC236}">
                    <a16:creationId xmlns="" xmlns:a16="http://schemas.microsoft.com/office/drawing/2014/main" id="{5606C06C-90C9-4BE8-9BD6-FD849E87AE8F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矩形 57">
                <a:extLst>
                  <a:ext uri="{FF2B5EF4-FFF2-40B4-BE49-F238E27FC236}">
                    <a16:creationId xmlns="" xmlns:a16="http://schemas.microsoft.com/office/drawing/2014/main" id="{E7C37BE8-8D79-448A-ADB4-D68AECBB570D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58">
                <a:extLst>
                  <a:ext uri="{FF2B5EF4-FFF2-40B4-BE49-F238E27FC236}">
                    <a16:creationId xmlns="" xmlns:a16="http://schemas.microsoft.com/office/drawing/2014/main" id="{8AE56AA8-BE7C-491E-AB11-1C360E512923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梯形 59">
                <a:extLst>
                  <a:ext uri="{FF2B5EF4-FFF2-40B4-BE49-F238E27FC236}">
                    <a16:creationId xmlns="" xmlns:a16="http://schemas.microsoft.com/office/drawing/2014/main" id="{F1E34759-6E74-4F92-B885-1EBE2171F62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等腰三角形 60">
                <a:extLst>
                  <a:ext uri="{FF2B5EF4-FFF2-40B4-BE49-F238E27FC236}">
                    <a16:creationId xmlns="" xmlns:a16="http://schemas.microsoft.com/office/drawing/2014/main" id="{F5DC8C88-D6EB-4ACF-B3C0-093C36860BE6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61">
                <a:extLst>
                  <a:ext uri="{FF2B5EF4-FFF2-40B4-BE49-F238E27FC236}">
                    <a16:creationId xmlns="" xmlns:a16="http://schemas.microsoft.com/office/drawing/2014/main" id="{BFF08F1A-0657-4FF3-A75C-ED259D0D8D65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同侧圆角矩形 62">
                <a:extLst>
                  <a:ext uri="{FF2B5EF4-FFF2-40B4-BE49-F238E27FC236}">
                    <a16:creationId xmlns="" xmlns:a16="http://schemas.microsoft.com/office/drawing/2014/main" id="{C703D3FF-3AE9-42A9-97D9-65A856A9BE5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mây tự tạo 77">
            <a:extLst>
              <a:ext uri="{FF2B5EF4-FFF2-40B4-BE49-F238E27FC236}">
                <a16:creationId xmlns="" xmlns:a16="http://schemas.microsoft.com/office/drawing/2014/main" id="{21956071-F96C-45C3-8F8A-F0F8E6485D1F}"/>
              </a:ext>
            </a:extLst>
          </p:cNvPr>
          <p:cNvGrpSpPr/>
          <p:nvPr/>
        </p:nvGrpSpPr>
        <p:grpSpPr>
          <a:xfrm flipH="1">
            <a:off x="9875816" y="5438756"/>
            <a:ext cx="2230454" cy="1398934"/>
            <a:chOff x="594424" y="1153191"/>
            <a:chExt cx="2605976" cy="1634460"/>
          </a:xfrm>
        </p:grpSpPr>
        <p:sp>
          <p:nvSpPr>
            <p:cNvPr id="58" name="任意多边形 78">
              <a:extLst>
                <a:ext uri="{FF2B5EF4-FFF2-40B4-BE49-F238E27FC236}">
                  <a16:creationId xmlns="" xmlns:a16="http://schemas.microsoft.com/office/drawing/2014/main" id="{ABDAC5D3-14C9-404D-8C91-5DACA00C9671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79">
              <a:extLst>
                <a:ext uri="{FF2B5EF4-FFF2-40B4-BE49-F238E27FC236}">
                  <a16:creationId xmlns="" xmlns:a16="http://schemas.microsoft.com/office/drawing/2014/main" id="{A014E822-B62C-42F8-A70A-0BFA58C299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EFF445-0E89-46F4-B058-5E736416F14A}"/>
              </a:ext>
            </a:extLst>
          </p:cNvPr>
          <p:cNvSpPr/>
          <p:nvPr/>
        </p:nvSpPr>
        <p:spPr>
          <a:xfrm>
            <a:off x="1293549" y="2376214"/>
            <a:ext cx="9706811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Arial" panose="020B0604020202020204" pitchFamily="34" charset="0"/>
              </a:rPr>
              <a:t>      </a:t>
            </a:r>
            <a:r>
              <a:rPr lang="en-US" sz="3600" dirty="0" err="1">
                <a:cs typeface="Arial" panose="020B0604020202020204" pitchFamily="34" charset="0"/>
              </a:rPr>
              <a:t>Viết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đoạn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văn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ngắn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bày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những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hiểu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về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vai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trò</a:t>
            </a:r>
            <a:r>
              <a:rPr lang="en-US" sz="3600" dirty="0">
                <a:cs typeface="Arial" panose="020B0604020202020204" pitchFamily="34" charset="0"/>
              </a:rPr>
              <a:t>, ý </a:t>
            </a:r>
            <a:r>
              <a:rPr lang="en-US" sz="3600" dirty="0" err="1">
                <a:cs typeface="Arial" panose="020B0604020202020204" pitchFamily="34" charset="0"/>
              </a:rPr>
              <a:t>nghĩa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việc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học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môn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Địa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lí</a:t>
            </a:r>
            <a:r>
              <a:rPr lang="en-US" sz="3600" dirty="0">
                <a:cs typeface="Arial" panose="020B0604020202020204" pitchFamily="34" charset="0"/>
              </a:rPr>
              <a:t> (</a:t>
            </a:r>
            <a:r>
              <a:rPr lang="vi-VN" sz="3600" dirty="0">
                <a:cs typeface="Arial" panose="020B0604020202020204" pitchFamily="34" charset="0"/>
              </a:rPr>
              <a:t>Độ dài không quá 100 từ</a:t>
            </a:r>
            <a:r>
              <a:rPr lang="en-US" sz="3600" dirty="0">
                <a:cs typeface="Arial" panose="020B0604020202020204" pitchFamily="34" charset="0"/>
              </a:rPr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- MBSunnyTower.info">
            <a:extLst>
              <a:ext uri="{FF2B5EF4-FFF2-40B4-BE49-F238E27FC236}">
                <a16:creationId xmlns="" xmlns:a16="http://schemas.microsoft.com/office/drawing/2014/main" id="{1B9EC387-A0A8-4027-9F7F-10E6E903E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8698"/>
          <a:stretch/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36" y="391196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err="1">
                <a:latin typeface="+mn-lt"/>
                <a:ea typeface="SimHei" panose="02010609060101010101" pitchFamily="49" charset="-122"/>
              </a:rPr>
              <a:t>Trò</a:t>
            </a:r>
            <a:r>
              <a:rPr lang="en-US" sz="8000" b="1" dirty="0">
                <a:latin typeface="+mn-lt"/>
                <a:ea typeface="SimHei" panose="02010609060101010101" pitchFamily="49" charset="-122"/>
              </a:rPr>
              <a:t> </a:t>
            </a:r>
            <a:r>
              <a:rPr lang="en-US" sz="8000" b="1" dirty="0" err="1">
                <a:latin typeface="+mn-lt"/>
                <a:ea typeface="SimHei" panose="02010609060101010101" pitchFamily="49" charset="-122"/>
              </a:rPr>
              <a:t>chơi</a:t>
            </a:r>
            <a:r>
              <a:rPr lang="en-US" sz="8000" b="1" dirty="0">
                <a:latin typeface="+mn-lt"/>
                <a:ea typeface="SimHei" panose="02010609060101010101" pitchFamily="49" charset="-122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086" y="1716758"/>
            <a:ext cx="9342783" cy="4107571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8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115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3569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E1C7852-C844-4A8F-A2D5-184B8641FBC1}"/>
              </a:ext>
            </a:extLst>
          </p:cNvPr>
          <p:cNvGrpSpPr/>
          <p:nvPr/>
        </p:nvGrpSpPr>
        <p:grpSpPr>
          <a:xfrm>
            <a:off x="2440454" y="102251"/>
            <a:ext cx="7331197" cy="6605771"/>
            <a:chOff x="2440454" y="102251"/>
            <a:chExt cx="7331197" cy="660577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E83AACB-8AF3-4964-9FB6-753E64C0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454" y="102251"/>
              <a:ext cx="7331197" cy="660577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3F40293-13D9-4097-9235-67F73891AB38}"/>
                </a:ext>
              </a:extLst>
            </p:cNvPr>
            <p:cNvSpPr txBox="1"/>
            <p:nvPr/>
          </p:nvSpPr>
          <p:spPr>
            <a:xfrm>
              <a:off x="3275024" y="4782629"/>
              <a:ext cx="55487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ĐỊA LÍ 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3374AE3-BA1A-4C3B-8C5E-5D02A9C26B0F}"/>
              </a:ext>
            </a:extLst>
          </p:cNvPr>
          <p:cNvGrpSpPr/>
          <p:nvPr/>
        </p:nvGrpSpPr>
        <p:grpSpPr>
          <a:xfrm>
            <a:off x="0" y="3615146"/>
            <a:ext cx="6093824" cy="3429000"/>
            <a:chOff x="0" y="3615146"/>
            <a:chExt cx="6093824" cy="342900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74640BD-8431-4A01-9BDD-E090C017FDDC}"/>
                </a:ext>
              </a:extLst>
            </p:cNvPr>
            <p:cNvSpPr txBox="1"/>
            <p:nvPr/>
          </p:nvSpPr>
          <p:spPr>
            <a:xfrm>
              <a:off x="0" y="3615146"/>
              <a:ext cx="6093824" cy="3429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3CEBCC9-A266-42F3-B352-C581C542FA54}"/>
                </a:ext>
              </a:extLst>
            </p:cNvPr>
            <p:cNvSpPr txBox="1"/>
            <p:nvPr/>
          </p:nvSpPr>
          <p:spPr>
            <a:xfrm>
              <a:off x="131518" y="4461253"/>
              <a:ext cx="583078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Nước nào trấn cõi biển Đông</a:t>
              </a:r>
            </a:p>
            <a:p>
              <a:r>
                <a:rPr lang="en-US" sz="2800" b="1">
                  <a:solidFill>
                    <a:schemeClr val="bg1"/>
                  </a:solidFill>
                </a:rPr>
                <a:t>Ba ngôi hướng Bắc, chín rồng về Nam</a:t>
              </a:r>
            </a:p>
            <a:p>
              <a:r>
                <a:rPr lang="en-US" sz="2800" b="1">
                  <a:solidFill>
                    <a:schemeClr val="bg1"/>
                  </a:solidFill>
                </a:rPr>
                <a:t>Sáng ngời sử bốn ngàn năm</a:t>
              </a:r>
            </a:p>
            <a:p>
              <a:r>
                <a:rPr lang="en-US" sz="2800" b="1">
                  <a:solidFill>
                    <a:schemeClr val="bg1"/>
                  </a:solidFill>
                </a:rPr>
                <a:t>Hơn chín mươi triệu da vàng anh, em?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3625F29-7A48-499D-A210-10281CD89415}"/>
              </a:ext>
            </a:extLst>
          </p:cNvPr>
          <p:cNvGrpSpPr/>
          <p:nvPr/>
        </p:nvGrpSpPr>
        <p:grpSpPr>
          <a:xfrm>
            <a:off x="6100355" y="0"/>
            <a:ext cx="6161713" cy="3615146"/>
            <a:chOff x="6100355" y="0"/>
            <a:chExt cx="6161713" cy="361514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D63C650-F971-41D0-B93C-C3DFE6C51932}"/>
                </a:ext>
              </a:extLst>
            </p:cNvPr>
            <p:cNvSpPr txBox="1"/>
            <p:nvPr/>
          </p:nvSpPr>
          <p:spPr>
            <a:xfrm>
              <a:off x="6100355" y="0"/>
              <a:ext cx="6091646" cy="361514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7A8BBAA-4F3C-446A-8283-C7099CE01D84}"/>
                </a:ext>
              </a:extLst>
            </p:cNvPr>
            <p:cNvSpPr txBox="1"/>
            <p:nvPr/>
          </p:nvSpPr>
          <p:spPr>
            <a:xfrm>
              <a:off x="6369921" y="817989"/>
              <a:ext cx="589214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Nước nào ở tận Đông Phương</a:t>
              </a:r>
            </a:p>
            <a:p>
              <a:r>
                <a:rPr lang="en-US" sz="2800" b="1"/>
                <a:t>Xưng là con cháu Thái Dương nữ thần</a:t>
              </a:r>
            </a:p>
            <a:p>
              <a:r>
                <a:rPr lang="en-US" sz="2800" b="1"/>
                <a:t>Có hòn Phú Sĩ thanh tân</a:t>
              </a:r>
            </a:p>
            <a:p>
              <a:r>
                <a:rPr lang="en-US" sz="2800" b="1"/>
                <a:t>Hoa anh đào nở mỗi lần xuân sang?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CD725C6-9DC8-4054-908E-205D76E6340E}"/>
              </a:ext>
            </a:extLst>
          </p:cNvPr>
          <p:cNvGrpSpPr/>
          <p:nvPr/>
        </p:nvGrpSpPr>
        <p:grpSpPr>
          <a:xfrm>
            <a:off x="6096000" y="3615146"/>
            <a:ext cx="6096000" cy="3429000"/>
            <a:chOff x="6096000" y="3615146"/>
            <a:chExt cx="6096000" cy="342900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0F83105-0CB9-41E6-A76D-C1DBEB7715A9}"/>
                </a:ext>
              </a:extLst>
            </p:cNvPr>
            <p:cNvSpPr txBox="1"/>
            <p:nvPr/>
          </p:nvSpPr>
          <p:spPr>
            <a:xfrm>
              <a:off x="6096000" y="3615146"/>
              <a:ext cx="6096000" cy="34290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268A525-2A2B-462D-8FA2-6600CE2202E6}"/>
                </a:ext>
              </a:extLst>
            </p:cNvPr>
            <p:cNvSpPr txBox="1"/>
            <p:nvPr/>
          </p:nvSpPr>
          <p:spPr>
            <a:xfrm>
              <a:off x="6465317" y="4861362"/>
              <a:ext cx="55525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Sông nào nổi sóng bạc đầu</a:t>
              </a:r>
            </a:p>
            <a:p>
              <a:r>
                <a:rPr lang="en-US" sz="3000" b="1"/>
                <a:t>Ba phen cọc gỗ, đâm tàu giặc tan?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FA0A8C-0825-4531-9A49-2B9E04B05FB2}"/>
              </a:ext>
            </a:extLst>
          </p:cNvPr>
          <p:cNvSpPr txBox="1"/>
          <p:nvPr/>
        </p:nvSpPr>
        <p:spPr>
          <a:xfrm>
            <a:off x="-7945737" y="-1675001"/>
            <a:ext cx="5760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C6ADFD-AA97-4C18-BCAC-D842C177D13E}"/>
              </a:ext>
            </a:extLst>
          </p:cNvPr>
          <p:cNvSpPr txBox="1"/>
          <p:nvPr/>
        </p:nvSpPr>
        <p:spPr>
          <a:xfrm>
            <a:off x="-996" y="0"/>
            <a:ext cx="6091646" cy="361514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5BC7AE-EA8F-4406-A828-A37F7DEC3C44}"/>
              </a:ext>
            </a:extLst>
          </p:cNvPr>
          <p:cNvSpPr/>
          <p:nvPr/>
        </p:nvSpPr>
        <p:spPr>
          <a:xfrm>
            <a:off x="264216" y="56107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Địa cầu có mấy châu?</a:t>
            </a:r>
          </a:p>
          <a:p>
            <a:r>
              <a:rPr lang="en-US" sz="2600" b="1">
                <a:solidFill>
                  <a:schemeClr val="bg1"/>
                </a:solidFill>
              </a:rPr>
              <a:t>Châu nào dân số đứng đầu ai ơi?</a:t>
            </a:r>
          </a:p>
          <a:p>
            <a:r>
              <a:rPr lang="en-US" sz="2600" b="1">
                <a:solidFill>
                  <a:schemeClr val="bg1"/>
                </a:solidFill>
              </a:rPr>
              <a:t>Châu nào rải rác khắp nơi?</a:t>
            </a:r>
          </a:p>
          <a:p>
            <a:r>
              <a:rPr lang="en-US" sz="2600" b="1">
                <a:solidFill>
                  <a:schemeClr val="bg1"/>
                </a:solidFill>
              </a:rPr>
              <a:t>Châu nào eo biển cắt rời làm hai?</a:t>
            </a:r>
          </a:p>
          <a:p>
            <a:r>
              <a:rPr lang="en-US" sz="2600" b="1">
                <a:solidFill>
                  <a:schemeClr val="bg1"/>
                </a:solidFill>
              </a:rPr>
              <a:t>Châu nào cuộc sống sơ khai?</a:t>
            </a:r>
          </a:p>
          <a:p>
            <a:r>
              <a:rPr lang="en-US" sz="2600" b="1">
                <a:solidFill>
                  <a:schemeClr val="bg1"/>
                </a:solidFill>
              </a:rPr>
              <a:t>Châu nào tên giống một loài chim bay</a:t>
            </a:r>
            <a:endParaRPr lang="en-US" sz="260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E7F2716-DDEF-41DC-B2B5-99F57CD60D19}"/>
              </a:ext>
            </a:extLst>
          </p:cNvPr>
          <p:cNvGrpSpPr/>
          <p:nvPr/>
        </p:nvGrpSpPr>
        <p:grpSpPr>
          <a:xfrm>
            <a:off x="-10701" y="0"/>
            <a:ext cx="6562613" cy="3615146"/>
            <a:chOff x="-10701" y="0"/>
            <a:chExt cx="6562613" cy="361514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1C6CF72-DE31-45CD-AA14-045671D07F89}"/>
                </a:ext>
              </a:extLst>
            </p:cNvPr>
            <p:cNvSpPr txBox="1"/>
            <p:nvPr/>
          </p:nvSpPr>
          <p:spPr>
            <a:xfrm>
              <a:off x="-10701" y="0"/>
              <a:ext cx="6111056" cy="361514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0DCE83C-D22A-4A14-B86E-DDF616F7C5AD}"/>
                </a:ext>
              </a:extLst>
            </p:cNvPr>
            <p:cNvSpPr txBox="1"/>
            <p:nvPr/>
          </p:nvSpPr>
          <p:spPr>
            <a:xfrm>
              <a:off x="2345672" y="1064211"/>
              <a:ext cx="4206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2F78A00-BD9D-42B6-81FB-F2EC8005B23F}"/>
              </a:ext>
            </a:extLst>
          </p:cNvPr>
          <p:cNvGrpSpPr/>
          <p:nvPr/>
        </p:nvGrpSpPr>
        <p:grpSpPr>
          <a:xfrm>
            <a:off x="6110060" y="0"/>
            <a:ext cx="6941098" cy="3615146"/>
            <a:chOff x="6110060" y="0"/>
            <a:chExt cx="6941098" cy="361514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39CE27C-3866-4A75-857F-ACF7A2CA8C64}"/>
                </a:ext>
              </a:extLst>
            </p:cNvPr>
            <p:cNvSpPr txBox="1"/>
            <p:nvPr/>
          </p:nvSpPr>
          <p:spPr>
            <a:xfrm>
              <a:off x="6110060" y="0"/>
              <a:ext cx="6152008" cy="361514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3E04C10-8C17-4FA7-BC5D-D3F2F8AB01BF}"/>
                </a:ext>
              </a:extLst>
            </p:cNvPr>
            <p:cNvSpPr txBox="1"/>
            <p:nvPr/>
          </p:nvSpPr>
          <p:spPr>
            <a:xfrm>
              <a:off x="8844918" y="980117"/>
              <a:ext cx="4206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A7A6C23-2C9C-40AD-8AAB-03E1784B0486}"/>
              </a:ext>
            </a:extLst>
          </p:cNvPr>
          <p:cNvGrpSpPr/>
          <p:nvPr/>
        </p:nvGrpSpPr>
        <p:grpSpPr>
          <a:xfrm>
            <a:off x="-996" y="3593273"/>
            <a:ext cx="6565878" cy="3615146"/>
            <a:chOff x="-13966" y="3570547"/>
            <a:chExt cx="6565878" cy="361514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242C815-2278-4AA3-81D5-6C3F864B2473}"/>
                </a:ext>
              </a:extLst>
            </p:cNvPr>
            <p:cNvSpPr txBox="1"/>
            <p:nvPr/>
          </p:nvSpPr>
          <p:spPr>
            <a:xfrm>
              <a:off x="-13966" y="3570547"/>
              <a:ext cx="6111056" cy="361514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BEF31EB-17C8-4921-ABC9-EED657C9D69D}"/>
                </a:ext>
              </a:extLst>
            </p:cNvPr>
            <p:cNvSpPr txBox="1"/>
            <p:nvPr/>
          </p:nvSpPr>
          <p:spPr>
            <a:xfrm>
              <a:off x="2345672" y="4379710"/>
              <a:ext cx="4206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FC1469F-E023-46A6-B699-731AAFB00D8A}"/>
              </a:ext>
            </a:extLst>
          </p:cNvPr>
          <p:cNvGrpSpPr/>
          <p:nvPr/>
        </p:nvGrpSpPr>
        <p:grpSpPr>
          <a:xfrm>
            <a:off x="6115978" y="3593273"/>
            <a:ext cx="6856328" cy="3615146"/>
            <a:chOff x="6115978" y="3593273"/>
            <a:chExt cx="6856328" cy="361514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E1876FD-B29F-4A30-9195-0154EB9F97D1}"/>
                </a:ext>
              </a:extLst>
            </p:cNvPr>
            <p:cNvSpPr txBox="1"/>
            <p:nvPr/>
          </p:nvSpPr>
          <p:spPr>
            <a:xfrm>
              <a:off x="6115978" y="3593273"/>
              <a:ext cx="6111056" cy="36151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7A5A005-4C58-45FF-8F64-C41D211BCF39}"/>
                </a:ext>
              </a:extLst>
            </p:cNvPr>
            <p:cNvSpPr txBox="1"/>
            <p:nvPr/>
          </p:nvSpPr>
          <p:spPr>
            <a:xfrm>
              <a:off x="8766066" y="4178925"/>
              <a:ext cx="4206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="" xmlns:a16="http://schemas.microsoft.com/office/drawing/2014/main" id="{FA044050-B283-4AF5-90C3-76FC0D283745}"/>
              </a:ext>
            </a:extLst>
          </p:cNvPr>
          <p:cNvSpPr/>
          <p:nvPr/>
        </p:nvSpPr>
        <p:spPr>
          <a:xfrm rot="21420000">
            <a:off x="1978152" y="1381078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03834472-41BF-4F7A-903D-9D118D356B93}"/>
              </a:ext>
            </a:extLst>
          </p:cNvPr>
          <p:cNvSpPr/>
          <p:nvPr/>
        </p:nvSpPr>
        <p:spPr>
          <a:xfrm rot="21345731">
            <a:off x="4431787" y="1394892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="" xmlns:a16="http://schemas.microsoft.com/office/drawing/2014/main" id="{31CD095D-BDBE-48C0-815E-43C4ADBC148C}"/>
              </a:ext>
            </a:extLst>
          </p:cNvPr>
          <p:cNvSpPr/>
          <p:nvPr/>
        </p:nvSpPr>
        <p:spPr>
          <a:xfrm rot="21540000">
            <a:off x="4926027" y="2895847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="" xmlns:a16="http://schemas.microsoft.com/office/drawing/2014/main" id="{5F7F3B95-91CD-4687-9BA4-CCF5C21B62C5}"/>
              </a:ext>
            </a:extLst>
          </p:cNvPr>
          <p:cNvSpPr/>
          <p:nvPr/>
        </p:nvSpPr>
        <p:spPr>
          <a:xfrm rot="352731">
            <a:off x="6144576" y="2809583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Ở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="" xmlns:a16="http://schemas.microsoft.com/office/drawing/2014/main" id="{26C8AC5C-B0E7-415B-815F-9ACCCA8E69DE}"/>
              </a:ext>
            </a:extLst>
          </p:cNvPr>
          <p:cNvSpPr/>
          <p:nvPr/>
        </p:nvSpPr>
        <p:spPr>
          <a:xfrm rot="21420000">
            <a:off x="6617840" y="4403006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="" xmlns:a16="http://schemas.microsoft.com/office/drawing/2014/main" id="{3627BAAA-F5CD-43A0-838C-CCF661D3F619}"/>
              </a:ext>
            </a:extLst>
          </p:cNvPr>
          <p:cNvSpPr/>
          <p:nvPr/>
        </p:nvSpPr>
        <p:spPr>
          <a:xfrm rot="286156">
            <a:off x="3216777" y="1399541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À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="" xmlns:a16="http://schemas.microsoft.com/office/drawing/2014/main" id="{BA27BB31-0506-487F-8AAD-495AEBC63152}"/>
              </a:ext>
            </a:extLst>
          </p:cNvPr>
          <p:cNvSpPr/>
          <p:nvPr/>
        </p:nvSpPr>
        <p:spPr>
          <a:xfrm rot="286156">
            <a:off x="7893816" y="4388746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Ầ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6D76B02F-1329-4C11-A01F-3C26BF198AB5}"/>
              </a:ext>
            </a:extLst>
          </p:cNvPr>
          <p:cNvSpPr/>
          <p:nvPr/>
        </p:nvSpPr>
        <p:spPr>
          <a:xfrm rot="21345731">
            <a:off x="9191818" y="4333711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</a:t>
            </a:r>
          </a:p>
        </p:txBody>
      </p:sp>
      <p:pic>
        <p:nvPicPr>
          <p:cNvPr id="12" name="Picture 9" descr="054">
            <a:extLst>
              <a:ext uri="{FF2B5EF4-FFF2-40B4-BE49-F238E27FC236}">
                <a16:creationId xmlns="" xmlns:a16="http://schemas.microsoft.com/office/drawing/2014/main" id="{6C5DD25A-8761-42AF-A783-757475F6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65" y="147860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ình 1">
            <a:extLst>
              <a:ext uri="{FF2B5EF4-FFF2-40B4-BE49-F238E27FC236}">
                <a16:creationId xmlns="" xmlns:a16="http://schemas.microsoft.com/office/drawing/2014/main" id="{3E061557-2345-4611-A1DE-59EC4A86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2DF0FA0-A4FD-4C90-99B6-A1E20957C97C}"/>
              </a:ext>
            </a:extLst>
          </p:cNvPr>
          <p:cNvGrpSpPr/>
          <p:nvPr/>
        </p:nvGrpSpPr>
        <p:grpSpPr>
          <a:xfrm>
            <a:off x="3034143" y="29417"/>
            <a:ext cx="6123709" cy="769441"/>
            <a:chOff x="1399309" y="32676"/>
            <a:chExt cx="9393381" cy="7694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DA4576C0-3C73-47E9-8CCD-C65FB9773BA2}"/>
                </a:ext>
              </a:extLst>
            </p:cNvPr>
            <p:cNvSpPr/>
            <p:nvPr/>
          </p:nvSpPr>
          <p:spPr>
            <a:xfrm>
              <a:off x="1399309" y="41561"/>
              <a:ext cx="9393381" cy="72043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D801163-B8BB-467C-80BD-F747E1FCB080}"/>
                </a:ext>
              </a:extLst>
            </p:cNvPr>
            <p:cNvSpPr txBox="1"/>
            <p:nvPr/>
          </p:nvSpPr>
          <p:spPr>
            <a:xfrm>
              <a:off x="2750126" y="32676"/>
              <a:ext cx="6691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NỘI DUNG</a:t>
              </a:r>
            </a:p>
          </p:txBody>
        </p:sp>
      </p:grpSp>
      <p:pic>
        <p:nvPicPr>
          <p:cNvPr id="20" name="Picture 9" descr="054">
            <a:extLst>
              <a:ext uri="{FF2B5EF4-FFF2-40B4-BE49-F238E27FC236}">
                <a16:creationId xmlns="" xmlns:a16="http://schemas.microsoft.com/office/drawing/2014/main" id="{F80DAEBD-35CB-463A-BDF0-0271DA0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4" y="39852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BOOK3D.GIF">
            <a:extLst>
              <a:ext uri="{FF2B5EF4-FFF2-40B4-BE49-F238E27FC236}">
                <a16:creationId xmlns="" xmlns:a16="http://schemas.microsoft.com/office/drawing/2014/main" id="{D365AC03-3436-4CA4-8DF5-52797F2F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70574"/>
            <a:ext cx="2362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OMPASS.GIF">
            <a:extLst>
              <a:ext uri="{FF2B5EF4-FFF2-40B4-BE49-F238E27FC236}">
                <a16:creationId xmlns="" xmlns:a16="http://schemas.microsoft.com/office/drawing/2014/main" id="{15C7A986-9FEB-4474-A5D0-25946E46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560974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owchart: Connector 33">
            <a:extLst>
              <a:ext uri="{FF2B5EF4-FFF2-40B4-BE49-F238E27FC236}">
                <a16:creationId xmlns="" xmlns:a16="http://schemas.microsoft.com/office/drawing/2014/main" id="{ADF57426-BE08-4C94-B5D2-0F5AC0BD15C5}"/>
              </a:ext>
            </a:extLst>
          </p:cNvPr>
          <p:cNvSpPr/>
          <p:nvPr/>
        </p:nvSpPr>
        <p:spPr>
          <a:xfrm>
            <a:off x="8743856" y="5365837"/>
            <a:ext cx="1085944" cy="10428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="" xmlns:a16="http://schemas.microsoft.com/office/drawing/2014/main" id="{23727A62-BE70-4BE2-8CF5-E53E84B520EB}"/>
              </a:ext>
            </a:extLst>
          </p:cNvPr>
          <p:cNvSpPr/>
          <p:nvPr/>
        </p:nvSpPr>
        <p:spPr>
          <a:xfrm>
            <a:off x="9829800" y="3067878"/>
            <a:ext cx="1085944" cy="1042819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B6F103A1-7A07-43B1-B90B-3FB6355D81E5}"/>
              </a:ext>
            </a:extLst>
          </p:cNvPr>
          <p:cNvSpPr/>
          <p:nvPr/>
        </p:nvSpPr>
        <p:spPr>
          <a:xfrm>
            <a:off x="1545264" y="2851987"/>
            <a:ext cx="7725709" cy="14369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8AAE81D-1BB0-47E8-9611-0DE3B18C9679}"/>
              </a:ext>
            </a:extLst>
          </p:cNvPr>
          <p:cNvSpPr/>
          <p:nvPr/>
        </p:nvSpPr>
        <p:spPr>
          <a:xfrm>
            <a:off x="204716" y="4973385"/>
            <a:ext cx="8348307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="" xmlns:a16="http://schemas.microsoft.com/office/drawing/2014/main" id="{8B59A1EE-EE80-4804-8439-D20CFBDB95BB}"/>
              </a:ext>
            </a:extLst>
          </p:cNvPr>
          <p:cNvSpPr/>
          <p:nvPr/>
        </p:nvSpPr>
        <p:spPr>
          <a:xfrm>
            <a:off x="10544129" y="1229654"/>
            <a:ext cx="1085942" cy="1042783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#9Slide03 AllRoundGothic" panose="020B0703020202020104" pitchFamily="34" charset="0"/>
              </a:rPr>
              <a:t>03</a:t>
            </a:r>
            <a:endParaRPr lang="en-US" sz="4400" dirty="0">
              <a:latin typeface="#9Slide03 AllRoundGothic" panose="020B07030202020201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85CA5A0-30D3-4EFD-830E-5E90FBB2538E}"/>
              </a:ext>
            </a:extLst>
          </p:cNvPr>
          <p:cNvSpPr/>
          <p:nvPr/>
        </p:nvSpPr>
        <p:spPr>
          <a:xfrm>
            <a:off x="2265528" y="1146178"/>
            <a:ext cx="7937791" cy="14369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="" xmlns:a16="http://schemas.microsoft.com/office/drawing/2014/main" id="{05DC5D7D-58EB-4675-838A-18D10A892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82134" y="89828"/>
            <a:ext cx="1034035" cy="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8AEA66-FE9C-49EE-B9DE-0EC64EC945D5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SỰ LÍ THÚ CỦA MÔN ĐỊA LÍ?</a:t>
            </a:r>
          </a:p>
        </p:txBody>
      </p:sp>
      <p:pic>
        <p:nvPicPr>
          <p:cNvPr id="4" name="mặt trời 49">
            <a:extLst>
              <a:ext uri="{FF2B5EF4-FFF2-40B4-BE49-F238E27FC236}">
                <a16:creationId xmlns="" xmlns:a16="http://schemas.microsoft.com/office/drawing/2014/main" id="{3BCF3DC7-2FDB-42F4-924C-0874D62DF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380" y="-214182"/>
            <a:ext cx="2591951" cy="2467172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CB646968-6F0C-4378-9230-538DC518CC3B}"/>
              </a:ext>
            </a:extLst>
          </p:cNvPr>
          <p:cNvSpPr>
            <a:spLocks/>
          </p:cNvSpPr>
          <p:nvPr/>
        </p:nvSpPr>
        <p:spPr bwMode="auto">
          <a:xfrm>
            <a:off x="9247058" y="1196751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AEFC9D3E-5489-4168-9203-00A9D1D2CDF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flipH="1">
            <a:off x="7447947" y="1935542"/>
            <a:ext cx="3133611" cy="3340014"/>
            <a:chOff x="844913" y="1518973"/>
            <a:chExt cx="3997341" cy="4260635"/>
          </a:xfrm>
        </p:grpSpPr>
        <p:grpSp>
          <p:nvGrpSpPr>
            <p:cNvPr id="7" name="Group 4">
              <a:extLst>
                <a:ext uri="{FF2B5EF4-FFF2-40B4-BE49-F238E27FC236}">
                  <a16:creationId xmlns="" xmlns:a16="http://schemas.microsoft.com/office/drawing/2014/main" id="{8DCB66C1-57EB-4799-A997-E0A0A81CB3E6}"/>
                </a:ext>
              </a:extLst>
            </p:cNvPr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="" xmlns:a16="http://schemas.microsoft.com/office/drawing/2014/main" id="{A441C8D4-25CB-4316-9C43-35177BE0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="" xmlns:a16="http://schemas.microsoft.com/office/drawing/2014/main" id="{938F486D-64FD-48FF-807B-7652F590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="" xmlns:a16="http://schemas.microsoft.com/office/drawing/2014/main" id="{519E069D-E283-465F-AAEE-A85D2BF53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="" xmlns:a16="http://schemas.microsoft.com/office/drawing/2014/main" id="{C41EE64C-5514-41DF-B668-F63683BA0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="" xmlns:a16="http://schemas.microsoft.com/office/drawing/2014/main" id="{78912243-B515-43A7-BD0B-B8AF893D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rgbClr val="204D8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="" xmlns:a16="http://schemas.microsoft.com/office/drawing/2014/main" id="{A5AF225F-921D-4532-9137-8658FE70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="" xmlns:a16="http://schemas.microsoft.com/office/drawing/2014/main" id="{473BB247-B8FB-4B8D-8A2A-B771C8101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="" xmlns:a16="http://schemas.microsoft.com/office/drawing/2014/main" id="{F5B817D6-4787-4022-BDB5-72247539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="" xmlns:a16="http://schemas.microsoft.com/office/drawing/2014/main" id="{B77A16DB-8BEC-462F-A17B-C8B9A2B66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="" xmlns:a16="http://schemas.microsoft.com/office/drawing/2014/main" id="{1F2F0B9C-EF51-47DF-A2C8-78A6FCDC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="" xmlns:a16="http://schemas.microsoft.com/office/drawing/2014/main" id="{A1E433B1-CE2A-441C-959D-AC37F841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="" xmlns:a16="http://schemas.microsoft.com/office/drawing/2014/main" id="{9B7A58D4-03F7-458B-8881-FC41329E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="" xmlns:a16="http://schemas.microsoft.com/office/drawing/2014/main" id="{8B6E6301-15DF-4B45-AA43-40BB60BD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="" xmlns:a16="http://schemas.microsoft.com/office/drawing/2014/main" id="{D5F998BC-3FDD-4037-83D0-258AE47D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="" xmlns:a16="http://schemas.microsoft.com/office/drawing/2014/main" id="{2D6E0A48-1939-44C3-8190-9B088E4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="" xmlns:a16="http://schemas.microsoft.com/office/drawing/2014/main" id="{9FB2DB61-8713-44F7-B17E-2D435491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="" xmlns:a16="http://schemas.microsoft.com/office/drawing/2014/main" id="{A5A233EA-9033-4288-BE99-8B60FB63F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="" xmlns:a16="http://schemas.microsoft.com/office/drawing/2014/main" id="{205382BF-BC27-4BCE-90D3-0B21701C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="" xmlns:a16="http://schemas.microsoft.com/office/drawing/2014/main" id="{935DCA63-8A34-48BE-B694-1BB07DEFE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="" xmlns:a16="http://schemas.microsoft.com/office/drawing/2014/main" id="{4F91A79B-D1C4-4F36-8EE8-A225BBD7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="" xmlns:a16="http://schemas.microsoft.com/office/drawing/2014/main" id="{EDA4ADD7-ECC7-4FAF-B27F-5ABD37B3F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="" xmlns:a16="http://schemas.microsoft.com/office/drawing/2014/main" id="{49C5CE00-E2E9-4D69-9B2F-1E8CCA53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="" xmlns:a16="http://schemas.microsoft.com/office/drawing/2014/main" id="{458F1202-8BCC-4A06-AEE7-D183C11F2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="" xmlns:a16="http://schemas.microsoft.com/office/drawing/2014/main" id="{C43B9E0B-57AD-42B9-93DC-4E8007340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="" xmlns:a16="http://schemas.microsoft.com/office/drawing/2014/main" id="{7EF6AFAF-36E9-45B1-B3E2-6B7973D0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="" xmlns:a16="http://schemas.microsoft.com/office/drawing/2014/main" id="{5C3792E9-D6D3-4BB0-ABA6-E064E15D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="" xmlns:a16="http://schemas.microsoft.com/office/drawing/2014/main" id="{9C9EF824-EAE6-4DE4-819C-F2CA5F41E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204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="" xmlns:a16="http://schemas.microsoft.com/office/drawing/2014/main" id="{FF6C4F6E-A032-4228-8181-17A3F2DA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2">
                <a:extLst>
                  <a:ext uri="{FF2B5EF4-FFF2-40B4-BE49-F238E27FC236}">
                    <a16:creationId xmlns="" xmlns:a16="http://schemas.microsoft.com/office/drawing/2014/main" id="{459AEC0F-A389-4E4D-B21F-23885FD6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rgbClr val="000099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3">
                <a:extLst>
                  <a:ext uri="{FF2B5EF4-FFF2-40B4-BE49-F238E27FC236}">
                    <a16:creationId xmlns="" xmlns:a16="http://schemas.microsoft.com/office/drawing/2014/main" id="{D93760A3-8F69-4A01-B803-4ED73E7F6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="" xmlns:a16="http://schemas.microsoft.com/office/drawing/2014/main" id="{6032DB63-36D6-4370-85A0-DDEEA468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="" xmlns:a16="http://schemas.microsoft.com/office/drawing/2014/main" id="{FD870FDF-C81E-42F0-AE24-FA20A4B2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="" xmlns:a16="http://schemas.microsoft.com/office/drawing/2014/main" id="{90260292-64F6-45D4-A5CA-99B81D1E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17651502-F83F-4FED-87C9-4C34E4B78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BCD44319-F954-498B-AD00-FE80A1ADB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AFDB7CE-5054-4F86-9878-669AB2BE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0C09E10-2676-4BB2-843D-A696623B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29809091-2D65-49E8-8B4A-CAF7AB497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1D458996-D79D-42D8-8483-B0BB62FB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ED65E807-46D2-4DDD-AF2E-A82BD313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73D47E4-6C97-40A0-B1ED-5052DD44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BBDE3368-15A1-4288-AB76-C2B6BB31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55C6C1E7-7A90-4C84-B94B-C9E8ACFD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3731B2-A0C5-4591-8524-DC868542E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49BD77D-515E-4BC0-86A6-A654EFE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FF8EB66D-4B18-44F4-A5C4-87028728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E1E9BF5B-EE57-4E8E-AF20-76FFC76C8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EC9DB0B0-7956-417A-A1B3-ADE034B40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2F321A29-CF5A-459D-8825-EA438F836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53377229-9855-402E-9C98-1702E6D29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EC022B02-F933-4256-889A-FBD3E9398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22546956-E004-4F97-A7E8-C2A71AB2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9138084D-C1F5-426D-8942-C57055BA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47FE1E8C-D80D-4E69-BA6E-0A833DB1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="" xmlns:a16="http://schemas.microsoft.com/office/drawing/2014/main" id="{72FA62D6-0C87-442E-8D77-4ED5744BEDE4}"/>
                </a:ext>
              </a:extLst>
            </p:cNvPr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13" name="Freeform: Shape 10">
                <a:extLst>
                  <a:ext uri="{FF2B5EF4-FFF2-40B4-BE49-F238E27FC236}">
                    <a16:creationId xmlns="" xmlns:a16="http://schemas.microsoft.com/office/drawing/2014/main" id="{89552E88-22E9-40C6-9EBA-FF181013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="" xmlns:a16="http://schemas.microsoft.com/office/drawing/2014/main" id="{964A4062-0BC4-459D-ABB7-3A259A0E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="" xmlns:a16="http://schemas.microsoft.com/office/drawing/2014/main" id="{B906B51D-DFBD-4301-8D16-4AD1163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="" xmlns:a16="http://schemas.microsoft.com/office/drawing/2014/main" id="{C5E5B4C7-3877-4A41-BB8E-BD6BE47F931B}"/>
                </a:ext>
              </a:extLst>
            </p:cNvPr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10" name="Freeform: Shape 7">
                <a:extLst>
                  <a:ext uri="{FF2B5EF4-FFF2-40B4-BE49-F238E27FC236}">
                    <a16:creationId xmlns="" xmlns:a16="http://schemas.microsoft.com/office/drawing/2014/main" id="{FB4692C1-4917-4992-AF41-4393168A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="" xmlns:a16="http://schemas.microsoft.com/office/drawing/2014/main" id="{5CD873FA-AD46-42B8-928F-EF2CD8EF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="" xmlns:a16="http://schemas.microsoft.com/office/drawing/2014/main" id="{78FA9D82-07FD-481F-87F6-D14AD64F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0B4C9BE6-974D-4BBA-B9DB-056BB6E4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47" y="2484186"/>
            <a:ext cx="4094948" cy="23034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837F5AE-821F-45F3-8D7D-5381E413D9B9}"/>
              </a:ext>
            </a:extLst>
          </p:cNvPr>
          <p:cNvSpPr txBox="1"/>
          <p:nvPr/>
        </p:nvSpPr>
        <p:spPr>
          <a:xfrm>
            <a:off x="683898" y="4817791"/>
            <a:ext cx="545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F77F0E7-A015-4F9D-977E-B0145EDC3AA7}"/>
              </a:ext>
            </a:extLst>
          </p:cNvPr>
          <p:cNvSpPr txBox="1"/>
          <p:nvPr/>
        </p:nvSpPr>
        <p:spPr>
          <a:xfrm>
            <a:off x="6993042" y="5510289"/>
            <a:ext cx="4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?</a:t>
            </a:r>
          </a:p>
        </p:txBody>
      </p:sp>
      <p:pic>
        <p:nvPicPr>
          <p:cNvPr id="73" name="hoa 7">
            <a:extLst>
              <a:ext uri="{FF2B5EF4-FFF2-40B4-BE49-F238E27FC236}">
                <a16:creationId xmlns="" xmlns:a16="http://schemas.microsoft.com/office/drawing/2014/main" id="{1FD971EA-9987-457E-A215-C819911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9" y="1120587"/>
            <a:ext cx="955464" cy="8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4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="" xmlns:a16="http://schemas.microsoft.com/office/drawing/2014/main" id="{20DCA3C5-A84F-49F9-85E8-9EB91AC832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82134" y="89828"/>
            <a:ext cx="1034035" cy="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4AADD-8897-4794-8C67-F54A060A19E0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SỰ LÍ THÚ CỦA MÔN ĐỊA LÍ?</a:t>
            </a:r>
          </a:p>
        </p:txBody>
      </p:sp>
      <p:pic>
        <p:nvPicPr>
          <p:cNvPr id="4" name="mặt trời 49">
            <a:extLst>
              <a:ext uri="{FF2B5EF4-FFF2-40B4-BE49-F238E27FC236}">
                <a16:creationId xmlns="" xmlns:a16="http://schemas.microsoft.com/office/drawing/2014/main" id="{2D193F44-F89B-4DC1-AE50-0068E2900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380" y="-214182"/>
            <a:ext cx="2591951" cy="2467172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2A0E4742-5064-4AF5-95A4-02DFD0E8670C}"/>
              </a:ext>
            </a:extLst>
          </p:cNvPr>
          <p:cNvSpPr>
            <a:spLocks/>
          </p:cNvSpPr>
          <p:nvPr/>
        </p:nvSpPr>
        <p:spPr bwMode="auto">
          <a:xfrm>
            <a:off x="9247058" y="1196751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451526-1D2D-4F03-9E84-1BD89504A27F}"/>
              </a:ext>
            </a:extLst>
          </p:cNvPr>
          <p:cNvSpPr txBox="1"/>
          <p:nvPr/>
        </p:nvSpPr>
        <p:spPr>
          <a:xfrm>
            <a:off x="1044998" y="5808646"/>
            <a:ext cx="688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?</a:t>
            </a:r>
          </a:p>
        </p:txBody>
      </p:sp>
      <p:grpSp>
        <p:nvGrpSpPr>
          <p:cNvPr id="8" name="9Slide.vn 3">
            <a:extLst>
              <a:ext uri="{FF2B5EF4-FFF2-40B4-BE49-F238E27FC236}">
                <a16:creationId xmlns="" xmlns:a16="http://schemas.microsoft.com/office/drawing/2014/main" id="{8D2C24C3-7F0E-4493-B674-CCE7109BC23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988096" y="2139085"/>
            <a:ext cx="3210259" cy="3568790"/>
            <a:chOff x="1897" y="0"/>
            <a:chExt cx="3886" cy="4320"/>
          </a:xfrm>
        </p:grpSpPr>
        <p:sp>
          <p:nvSpPr>
            <p:cNvPr id="9" name="9Slide.vn 4">
              <a:extLst>
                <a:ext uri="{FF2B5EF4-FFF2-40B4-BE49-F238E27FC236}">
                  <a16:creationId xmlns="" xmlns:a16="http://schemas.microsoft.com/office/drawing/2014/main" id="{BA47A6E9-22D3-4627-8953-F6B15D9266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97" y="0"/>
              <a:ext cx="388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0" name="9Slide.vn 5">
              <a:extLst>
                <a:ext uri="{FF2B5EF4-FFF2-40B4-BE49-F238E27FC236}">
                  <a16:creationId xmlns="" xmlns:a16="http://schemas.microsoft.com/office/drawing/2014/main" id="{A26F954E-FC36-4CB0-B38B-27A447424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1686"/>
              <a:ext cx="711" cy="761"/>
            </a:xfrm>
            <a:custGeom>
              <a:avLst/>
              <a:gdLst>
                <a:gd name="T0" fmla="*/ 221 w 228"/>
                <a:gd name="T1" fmla="*/ 10 h 244"/>
                <a:gd name="T2" fmla="*/ 221 w 228"/>
                <a:gd name="T3" fmla="*/ 10 h 244"/>
                <a:gd name="T4" fmla="*/ 214 w 228"/>
                <a:gd name="T5" fmla="*/ 17 h 244"/>
                <a:gd name="T6" fmla="*/ 213 w 228"/>
                <a:gd name="T7" fmla="*/ 43 h 244"/>
                <a:gd name="T8" fmla="*/ 149 w 228"/>
                <a:gd name="T9" fmla="*/ 142 h 244"/>
                <a:gd name="T10" fmla="*/ 105 w 228"/>
                <a:gd name="T11" fmla="*/ 32 h 244"/>
                <a:gd name="T12" fmla="*/ 109 w 228"/>
                <a:gd name="T13" fmla="*/ 9 h 244"/>
                <a:gd name="T14" fmla="*/ 104 w 228"/>
                <a:gd name="T15" fmla="*/ 1 h 244"/>
                <a:gd name="T16" fmla="*/ 95 w 228"/>
                <a:gd name="T17" fmla="*/ 6 h 244"/>
                <a:gd name="T18" fmla="*/ 92 w 228"/>
                <a:gd name="T19" fmla="*/ 31 h 244"/>
                <a:gd name="T20" fmla="*/ 140 w 228"/>
                <a:gd name="T21" fmla="*/ 154 h 244"/>
                <a:gd name="T22" fmla="*/ 111 w 228"/>
                <a:gd name="T23" fmla="*/ 205 h 244"/>
                <a:gd name="T24" fmla="*/ 7 w 228"/>
                <a:gd name="T25" fmla="*/ 230 h 244"/>
                <a:gd name="T26" fmla="*/ 0 w 228"/>
                <a:gd name="T27" fmla="*/ 235 h 244"/>
                <a:gd name="T28" fmla="*/ 6 w 228"/>
                <a:gd name="T29" fmla="*/ 243 h 244"/>
                <a:gd name="T30" fmla="*/ 24 w 228"/>
                <a:gd name="T31" fmla="*/ 244 h 244"/>
                <a:gd name="T32" fmla="*/ 120 w 228"/>
                <a:gd name="T33" fmla="*/ 216 h 244"/>
                <a:gd name="T34" fmla="*/ 153 w 228"/>
                <a:gd name="T35" fmla="*/ 156 h 244"/>
                <a:gd name="T36" fmla="*/ 227 w 228"/>
                <a:gd name="T37" fmla="*/ 44 h 244"/>
                <a:gd name="T38" fmla="*/ 228 w 228"/>
                <a:gd name="T39" fmla="*/ 17 h 244"/>
                <a:gd name="T40" fmla="*/ 221 w 228"/>
                <a:gd name="T41" fmla="*/ 1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44">
                  <a:moveTo>
                    <a:pt x="221" y="10"/>
                  </a:moveTo>
                  <a:cubicBezTo>
                    <a:pt x="221" y="10"/>
                    <a:pt x="221" y="10"/>
                    <a:pt x="221" y="10"/>
                  </a:cubicBezTo>
                  <a:cubicBezTo>
                    <a:pt x="217" y="11"/>
                    <a:pt x="214" y="14"/>
                    <a:pt x="214" y="17"/>
                  </a:cubicBezTo>
                  <a:cubicBezTo>
                    <a:pt x="214" y="26"/>
                    <a:pt x="214" y="34"/>
                    <a:pt x="213" y="43"/>
                  </a:cubicBezTo>
                  <a:cubicBezTo>
                    <a:pt x="208" y="100"/>
                    <a:pt x="178" y="145"/>
                    <a:pt x="149" y="142"/>
                  </a:cubicBezTo>
                  <a:cubicBezTo>
                    <a:pt x="119" y="139"/>
                    <a:pt x="99" y="89"/>
                    <a:pt x="105" y="32"/>
                  </a:cubicBezTo>
                  <a:cubicBezTo>
                    <a:pt x="106" y="24"/>
                    <a:pt x="107" y="16"/>
                    <a:pt x="109" y="9"/>
                  </a:cubicBezTo>
                  <a:cubicBezTo>
                    <a:pt x="109" y="5"/>
                    <a:pt x="107" y="1"/>
                    <a:pt x="104" y="1"/>
                  </a:cubicBezTo>
                  <a:cubicBezTo>
                    <a:pt x="100" y="0"/>
                    <a:pt x="96" y="2"/>
                    <a:pt x="95" y="6"/>
                  </a:cubicBezTo>
                  <a:cubicBezTo>
                    <a:pt x="94" y="14"/>
                    <a:pt x="92" y="22"/>
                    <a:pt x="92" y="31"/>
                  </a:cubicBezTo>
                  <a:cubicBezTo>
                    <a:pt x="85" y="93"/>
                    <a:pt x="106" y="145"/>
                    <a:pt x="140" y="154"/>
                  </a:cubicBezTo>
                  <a:cubicBezTo>
                    <a:pt x="137" y="176"/>
                    <a:pt x="127" y="193"/>
                    <a:pt x="111" y="205"/>
                  </a:cubicBezTo>
                  <a:cubicBezTo>
                    <a:pt x="72" y="237"/>
                    <a:pt x="8" y="230"/>
                    <a:pt x="7" y="230"/>
                  </a:cubicBezTo>
                  <a:cubicBezTo>
                    <a:pt x="4" y="229"/>
                    <a:pt x="0" y="232"/>
                    <a:pt x="0" y="235"/>
                  </a:cubicBezTo>
                  <a:cubicBezTo>
                    <a:pt x="0" y="239"/>
                    <a:pt x="2" y="243"/>
                    <a:pt x="6" y="243"/>
                  </a:cubicBezTo>
                  <a:cubicBezTo>
                    <a:pt x="7" y="243"/>
                    <a:pt x="14" y="244"/>
                    <a:pt x="24" y="244"/>
                  </a:cubicBezTo>
                  <a:cubicBezTo>
                    <a:pt x="48" y="244"/>
                    <a:pt x="90" y="240"/>
                    <a:pt x="120" y="216"/>
                  </a:cubicBezTo>
                  <a:cubicBezTo>
                    <a:pt x="138" y="201"/>
                    <a:pt x="150" y="181"/>
                    <a:pt x="153" y="156"/>
                  </a:cubicBezTo>
                  <a:cubicBezTo>
                    <a:pt x="189" y="154"/>
                    <a:pt x="220" y="107"/>
                    <a:pt x="227" y="44"/>
                  </a:cubicBezTo>
                  <a:cubicBezTo>
                    <a:pt x="227" y="35"/>
                    <a:pt x="228" y="26"/>
                    <a:pt x="228" y="17"/>
                  </a:cubicBezTo>
                  <a:cubicBezTo>
                    <a:pt x="227" y="13"/>
                    <a:pt x="224" y="10"/>
                    <a:pt x="221" y="10"/>
                  </a:cubicBezTo>
                </a:path>
              </a:pathLst>
            </a:custGeom>
            <a:solidFill>
              <a:srgbClr val="8A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" name="9Slide.vn 6">
              <a:extLst>
                <a:ext uri="{FF2B5EF4-FFF2-40B4-BE49-F238E27FC236}">
                  <a16:creationId xmlns="" xmlns:a16="http://schemas.microsoft.com/office/drawing/2014/main" id="{E0C396FE-6578-41C6-AD76-AE468ADE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010"/>
              <a:ext cx="577" cy="437"/>
            </a:xfrm>
            <a:custGeom>
              <a:avLst/>
              <a:gdLst>
                <a:gd name="T0" fmla="*/ 179 w 185"/>
                <a:gd name="T1" fmla="*/ 0 h 140"/>
                <a:gd name="T2" fmla="*/ 123 w 185"/>
                <a:gd name="T3" fmla="*/ 49 h 140"/>
                <a:gd name="T4" fmla="*/ 89 w 185"/>
                <a:gd name="T5" fmla="*/ 109 h 140"/>
                <a:gd name="T6" fmla="*/ 0 w 185"/>
                <a:gd name="T7" fmla="*/ 137 h 140"/>
                <a:gd name="T8" fmla="*/ 1 w 185"/>
                <a:gd name="T9" fmla="*/ 140 h 140"/>
                <a:gd name="T10" fmla="*/ 96 w 185"/>
                <a:gd name="T11" fmla="*/ 112 h 140"/>
                <a:gd name="T12" fmla="*/ 129 w 185"/>
                <a:gd name="T13" fmla="*/ 52 h 140"/>
                <a:gd name="T14" fmla="*/ 185 w 185"/>
                <a:gd name="T15" fmla="*/ 4 h 140"/>
                <a:gd name="T16" fmla="*/ 179 w 185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40">
                  <a:moveTo>
                    <a:pt x="179" y="0"/>
                  </a:moveTo>
                  <a:cubicBezTo>
                    <a:pt x="165" y="29"/>
                    <a:pt x="145" y="48"/>
                    <a:pt x="123" y="49"/>
                  </a:cubicBezTo>
                  <a:cubicBezTo>
                    <a:pt x="119" y="74"/>
                    <a:pt x="108" y="94"/>
                    <a:pt x="89" y="109"/>
                  </a:cubicBezTo>
                  <a:cubicBezTo>
                    <a:pt x="62" y="131"/>
                    <a:pt x="25" y="136"/>
                    <a:pt x="0" y="137"/>
                  </a:cubicBezTo>
                  <a:cubicBezTo>
                    <a:pt x="1" y="138"/>
                    <a:pt x="1" y="139"/>
                    <a:pt x="1" y="140"/>
                  </a:cubicBezTo>
                  <a:cubicBezTo>
                    <a:pt x="25" y="140"/>
                    <a:pt x="66" y="136"/>
                    <a:pt x="96" y="112"/>
                  </a:cubicBezTo>
                  <a:cubicBezTo>
                    <a:pt x="114" y="97"/>
                    <a:pt x="126" y="77"/>
                    <a:pt x="129" y="52"/>
                  </a:cubicBezTo>
                  <a:cubicBezTo>
                    <a:pt x="151" y="51"/>
                    <a:pt x="171" y="33"/>
                    <a:pt x="185" y="4"/>
                  </a:cubicBezTo>
                  <a:cubicBezTo>
                    <a:pt x="183" y="3"/>
                    <a:pt x="181" y="1"/>
                    <a:pt x="179" y="0"/>
                  </a:cubicBezTo>
                </a:path>
              </a:pathLst>
            </a:custGeom>
            <a:solidFill>
              <a:srgbClr val="6A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" name="9Slide.vn 7">
              <a:extLst>
                <a:ext uri="{FF2B5EF4-FFF2-40B4-BE49-F238E27FC236}">
                  <a16:creationId xmlns="" xmlns:a16="http://schemas.microsoft.com/office/drawing/2014/main" id="{BA6E680E-6040-4BDA-ABE5-5AD87FE08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020"/>
              <a:ext cx="75" cy="99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0 h 32"/>
                <a:gd name="T4" fmla="*/ 24 w 24"/>
                <a:gd name="T5" fmla="*/ 32 h 32"/>
                <a:gd name="T6" fmla="*/ 24 w 24"/>
                <a:gd name="T7" fmla="*/ 32 h 32"/>
                <a:gd name="T8" fmla="*/ 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5"/>
                    <a:pt x="15" y="26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5" y="26"/>
                    <a:pt x="6" y="15"/>
                    <a:pt x="0" y="0"/>
                  </a:cubicBezTo>
                </a:path>
              </a:pathLst>
            </a:custGeom>
            <a:solidFill>
              <a:srgbClr val="C4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" name="9Slide.vn 8">
              <a:extLst>
                <a:ext uri="{FF2B5EF4-FFF2-40B4-BE49-F238E27FC236}">
                  <a16:creationId xmlns="" xmlns:a16="http://schemas.microsoft.com/office/drawing/2014/main" id="{3AC832C7-8F1C-4C20-A75E-A2DBE5E8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020"/>
              <a:ext cx="87" cy="99"/>
            </a:xfrm>
            <a:custGeom>
              <a:avLst/>
              <a:gdLst>
                <a:gd name="T0" fmla="*/ 4 w 28"/>
                <a:gd name="T1" fmla="*/ 0 h 32"/>
                <a:gd name="T2" fmla="*/ 0 w 28"/>
                <a:gd name="T3" fmla="*/ 3 h 32"/>
                <a:gd name="T4" fmla="*/ 28 w 28"/>
                <a:gd name="T5" fmla="*/ 32 h 32"/>
                <a:gd name="T6" fmla="*/ 4 w 2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2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18"/>
                    <a:pt x="17" y="28"/>
                    <a:pt x="28" y="32"/>
                  </a:cubicBezTo>
                  <a:cubicBezTo>
                    <a:pt x="19" y="26"/>
                    <a:pt x="10" y="15"/>
                    <a:pt x="4" y="0"/>
                  </a:cubicBezTo>
                </a:path>
              </a:pathLst>
            </a:custGeom>
            <a:solidFill>
              <a:srgbClr val="6A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4" name="9Slide.vn 9">
              <a:extLst>
                <a:ext uri="{FF2B5EF4-FFF2-40B4-BE49-F238E27FC236}">
                  <a16:creationId xmlns="" xmlns:a16="http://schemas.microsoft.com/office/drawing/2014/main" id="{E801D677-08A3-4211-B48F-F0E9561B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807"/>
              <a:ext cx="421" cy="456"/>
            </a:xfrm>
            <a:custGeom>
              <a:avLst/>
              <a:gdLst>
                <a:gd name="T0" fmla="*/ 127 w 135"/>
                <a:gd name="T1" fmla="*/ 146 h 146"/>
                <a:gd name="T2" fmla="*/ 27 w 135"/>
                <a:gd name="T3" fmla="*/ 106 h 146"/>
                <a:gd name="T4" fmla="*/ 9 w 135"/>
                <a:gd name="T5" fmla="*/ 6 h 146"/>
                <a:gd name="T6" fmla="*/ 16 w 135"/>
                <a:gd name="T7" fmla="*/ 1 h 146"/>
                <a:gd name="T8" fmla="*/ 22 w 135"/>
                <a:gd name="T9" fmla="*/ 9 h 146"/>
                <a:gd name="T10" fmla="*/ 37 w 135"/>
                <a:gd name="T11" fmla="*/ 97 h 146"/>
                <a:gd name="T12" fmla="*/ 128 w 135"/>
                <a:gd name="T13" fmla="*/ 132 h 146"/>
                <a:gd name="T14" fmla="*/ 135 w 135"/>
                <a:gd name="T15" fmla="*/ 139 h 146"/>
                <a:gd name="T16" fmla="*/ 129 w 135"/>
                <a:gd name="T17" fmla="*/ 146 h 146"/>
                <a:gd name="T18" fmla="*/ 127 w 135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46">
                  <a:moveTo>
                    <a:pt x="127" y="146"/>
                  </a:moveTo>
                  <a:cubicBezTo>
                    <a:pt x="115" y="146"/>
                    <a:pt x="59" y="144"/>
                    <a:pt x="27" y="106"/>
                  </a:cubicBezTo>
                  <a:cubicBezTo>
                    <a:pt x="6" y="82"/>
                    <a:pt x="0" y="48"/>
                    <a:pt x="9" y="6"/>
                  </a:cubicBezTo>
                  <a:cubicBezTo>
                    <a:pt x="9" y="3"/>
                    <a:pt x="13" y="0"/>
                    <a:pt x="16" y="1"/>
                  </a:cubicBezTo>
                  <a:cubicBezTo>
                    <a:pt x="20" y="2"/>
                    <a:pt x="22" y="5"/>
                    <a:pt x="22" y="9"/>
                  </a:cubicBezTo>
                  <a:cubicBezTo>
                    <a:pt x="14" y="46"/>
                    <a:pt x="20" y="76"/>
                    <a:pt x="37" y="97"/>
                  </a:cubicBezTo>
                  <a:cubicBezTo>
                    <a:pt x="68" y="134"/>
                    <a:pt x="128" y="132"/>
                    <a:pt x="128" y="132"/>
                  </a:cubicBezTo>
                  <a:cubicBezTo>
                    <a:pt x="132" y="132"/>
                    <a:pt x="135" y="135"/>
                    <a:pt x="135" y="139"/>
                  </a:cubicBezTo>
                  <a:cubicBezTo>
                    <a:pt x="135" y="142"/>
                    <a:pt x="132" y="145"/>
                    <a:pt x="129" y="146"/>
                  </a:cubicBezTo>
                  <a:cubicBezTo>
                    <a:pt x="128" y="146"/>
                    <a:pt x="128" y="146"/>
                    <a:pt x="127" y="146"/>
                  </a:cubicBezTo>
                </a:path>
              </a:pathLst>
            </a:custGeom>
            <a:solidFill>
              <a:srgbClr val="8A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5" name="9Slide.vn 10">
              <a:extLst>
                <a:ext uri="{FF2B5EF4-FFF2-40B4-BE49-F238E27FC236}">
                  <a16:creationId xmlns="" xmlns:a16="http://schemas.microsoft.com/office/drawing/2014/main" id="{C49A4577-2372-49A3-8039-95BC44FF4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054"/>
              <a:ext cx="299" cy="203"/>
            </a:xfrm>
            <a:custGeom>
              <a:avLst/>
              <a:gdLst>
                <a:gd name="T0" fmla="*/ 6 w 96"/>
                <a:gd name="T1" fmla="*/ 0 h 65"/>
                <a:gd name="T2" fmla="*/ 0 w 96"/>
                <a:gd name="T3" fmla="*/ 3 h 65"/>
                <a:gd name="T4" fmla="*/ 14 w 96"/>
                <a:gd name="T5" fmla="*/ 27 h 65"/>
                <a:gd name="T6" fmla="*/ 95 w 96"/>
                <a:gd name="T7" fmla="*/ 65 h 65"/>
                <a:gd name="T8" fmla="*/ 96 w 96"/>
                <a:gd name="T9" fmla="*/ 58 h 65"/>
                <a:gd name="T10" fmla="*/ 19 w 96"/>
                <a:gd name="T11" fmla="*/ 20 h 65"/>
                <a:gd name="T12" fmla="*/ 6 w 9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5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12"/>
                    <a:pt x="8" y="20"/>
                    <a:pt x="14" y="27"/>
                  </a:cubicBezTo>
                  <a:cubicBezTo>
                    <a:pt x="37" y="54"/>
                    <a:pt x="73" y="63"/>
                    <a:pt x="95" y="65"/>
                  </a:cubicBezTo>
                  <a:cubicBezTo>
                    <a:pt x="96" y="63"/>
                    <a:pt x="96" y="60"/>
                    <a:pt x="96" y="58"/>
                  </a:cubicBezTo>
                  <a:cubicBezTo>
                    <a:pt x="74" y="55"/>
                    <a:pt x="41" y="46"/>
                    <a:pt x="19" y="20"/>
                  </a:cubicBezTo>
                  <a:cubicBezTo>
                    <a:pt x="14" y="14"/>
                    <a:pt x="10" y="7"/>
                    <a:pt x="6" y="0"/>
                  </a:cubicBezTo>
                </a:path>
              </a:pathLst>
            </a:custGeom>
            <a:solidFill>
              <a:srgbClr val="6A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6" name="9Slide.vn 11">
              <a:extLst>
                <a:ext uri="{FF2B5EF4-FFF2-40B4-BE49-F238E27FC236}">
                  <a16:creationId xmlns="" xmlns:a16="http://schemas.microsoft.com/office/drawing/2014/main" id="{E885AEDB-846F-4838-A707-FC3807F9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545"/>
              <a:ext cx="171" cy="319"/>
            </a:xfrm>
            <a:custGeom>
              <a:avLst/>
              <a:gdLst>
                <a:gd name="T0" fmla="*/ 48 w 55"/>
                <a:gd name="T1" fmla="*/ 102 h 102"/>
                <a:gd name="T2" fmla="*/ 47 w 55"/>
                <a:gd name="T3" fmla="*/ 102 h 102"/>
                <a:gd name="T4" fmla="*/ 4 w 55"/>
                <a:gd name="T5" fmla="*/ 49 h 102"/>
                <a:gd name="T6" fmla="*/ 3 w 55"/>
                <a:gd name="T7" fmla="*/ 6 h 102"/>
                <a:gd name="T8" fmla="*/ 11 w 55"/>
                <a:gd name="T9" fmla="*/ 0 h 102"/>
                <a:gd name="T10" fmla="*/ 17 w 55"/>
                <a:gd name="T11" fmla="*/ 8 h 102"/>
                <a:gd name="T12" fmla="*/ 49 w 55"/>
                <a:gd name="T13" fmla="*/ 89 h 102"/>
                <a:gd name="T14" fmla="*/ 55 w 55"/>
                <a:gd name="T15" fmla="*/ 97 h 102"/>
                <a:gd name="T16" fmla="*/ 48 w 55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2">
                  <a:moveTo>
                    <a:pt x="48" y="102"/>
                  </a:moveTo>
                  <a:cubicBezTo>
                    <a:pt x="48" y="102"/>
                    <a:pt x="47" y="102"/>
                    <a:pt x="47" y="102"/>
                  </a:cubicBezTo>
                  <a:cubicBezTo>
                    <a:pt x="23" y="99"/>
                    <a:pt x="8" y="80"/>
                    <a:pt x="4" y="49"/>
                  </a:cubicBezTo>
                  <a:cubicBezTo>
                    <a:pt x="0" y="27"/>
                    <a:pt x="3" y="7"/>
                    <a:pt x="3" y="6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5" y="1"/>
                    <a:pt x="17" y="4"/>
                    <a:pt x="17" y="8"/>
                  </a:cubicBezTo>
                  <a:cubicBezTo>
                    <a:pt x="17" y="9"/>
                    <a:pt x="6" y="82"/>
                    <a:pt x="49" y="89"/>
                  </a:cubicBezTo>
                  <a:cubicBezTo>
                    <a:pt x="53" y="89"/>
                    <a:pt x="55" y="93"/>
                    <a:pt x="55" y="97"/>
                  </a:cubicBezTo>
                  <a:cubicBezTo>
                    <a:pt x="54" y="100"/>
                    <a:pt x="51" y="102"/>
                    <a:pt x="48" y="102"/>
                  </a:cubicBezTo>
                </a:path>
              </a:pathLst>
            </a:custGeom>
            <a:solidFill>
              <a:srgbClr val="8A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7" name="9Slide.vn 12">
              <a:extLst>
                <a:ext uri="{FF2B5EF4-FFF2-40B4-BE49-F238E27FC236}">
                  <a16:creationId xmlns="" xmlns:a16="http://schemas.microsoft.com/office/drawing/2014/main" id="{28DD6392-EE9B-4AE1-ACB0-724D1C35F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352"/>
              <a:ext cx="269" cy="290"/>
            </a:xfrm>
            <a:custGeom>
              <a:avLst/>
              <a:gdLst>
                <a:gd name="T0" fmla="*/ 15 w 86"/>
                <a:gd name="T1" fmla="*/ 93 h 93"/>
                <a:gd name="T2" fmla="*/ 6 w 86"/>
                <a:gd name="T3" fmla="*/ 92 h 93"/>
                <a:gd name="T4" fmla="*/ 1 w 86"/>
                <a:gd name="T5" fmla="*/ 84 h 93"/>
                <a:gd name="T6" fmla="*/ 9 w 86"/>
                <a:gd name="T7" fmla="*/ 79 h 93"/>
                <a:gd name="T8" fmla="*/ 36 w 86"/>
                <a:gd name="T9" fmla="*/ 73 h 93"/>
                <a:gd name="T10" fmla="*/ 72 w 86"/>
                <a:gd name="T11" fmla="*/ 6 h 93"/>
                <a:gd name="T12" fmla="*/ 80 w 86"/>
                <a:gd name="T13" fmla="*/ 1 h 93"/>
                <a:gd name="T14" fmla="*/ 86 w 86"/>
                <a:gd name="T15" fmla="*/ 9 h 93"/>
                <a:gd name="T16" fmla="*/ 43 w 86"/>
                <a:gd name="T17" fmla="*/ 85 h 93"/>
                <a:gd name="T18" fmla="*/ 15 w 8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3">
                  <a:moveTo>
                    <a:pt x="15" y="93"/>
                  </a:moveTo>
                  <a:cubicBezTo>
                    <a:pt x="9" y="93"/>
                    <a:pt x="6" y="92"/>
                    <a:pt x="6" y="92"/>
                  </a:cubicBezTo>
                  <a:cubicBezTo>
                    <a:pt x="2" y="91"/>
                    <a:pt x="0" y="88"/>
                    <a:pt x="1" y="84"/>
                  </a:cubicBezTo>
                  <a:cubicBezTo>
                    <a:pt x="2" y="80"/>
                    <a:pt x="5" y="78"/>
                    <a:pt x="9" y="79"/>
                  </a:cubicBezTo>
                  <a:cubicBezTo>
                    <a:pt x="10" y="79"/>
                    <a:pt x="22" y="82"/>
                    <a:pt x="36" y="73"/>
                  </a:cubicBezTo>
                  <a:cubicBezTo>
                    <a:pt x="53" y="63"/>
                    <a:pt x="66" y="39"/>
                    <a:pt x="72" y="6"/>
                  </a:cubicBezTo>
                  <a:cubicBezTo>
                    <a:pt x="73" y="2"/>
                    <a:pt x="77" y="0"/>
                    <a:pt x="80" y="1"/>
                  </a:cubicBezTo>
                  <a:cubicBezTo>
                    <a:pt x="84" y="1"/>
                    <a:pt x="86" y="5"/>
                    <a:pt x="86" y="9"/>
                  </a:cubicBezTo>
                  <a:cubicBezTo>
                    <a:pt x="78" y="47"/>
                    <a:pt x="64" y="72"/>
                    <a:pt x="43" y="85"/>
                  </a:cubicBezTo>
                  <a:cubicBezTo>
                    <a:pt x="32" y="92"/>
                    <a:pt x="22" y="93"/>
                    <a:pt x="15" y="93"/>
                  </a:cubicBezTo>
                </a:path>
              </a:pathLst>
            </a:custGeom>
            <a:solidFill>
              <a:srgbClr val="8A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8" name="9Slide.vn 13">
              <a:extLst>
                <a:ext uri="{FF2B5EF4-FFF2-40B4-BE49-F238E27FC236}">
                  <a16:creationId xmlns="" xmlns:a16="http://schemas.microsoft.com/office/drawing/2014/main" id="{8110031F-3443-40B8-AD1A-C274583E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239"/>
              <a:ext cx="949" cy="1701"/>
            </a:xfrm>
            <a:custGeom>
              <a:avLst/>
              <a:gdLst>
                <a:gd name="T0" fmla="*/ 239 w 304"/>
                <a:gd name="T1" fmla="*/ 482 h 545"/>
                <a:gd name="T2" fmla="*/ 194 w 304"/>
                <a:gd name="T3" fmla="*/ 455 h 545"/>
                <a:gd name="T4" fmla="*/ 191 w 304"/>
                <a:gd name="T5" fmla="*/ 451 h 545"/>
                <a:gd name="T6" fmla="*/ 184 w 304"/>
                <a:gd name="T7" fmla="*/ 432 h 545"/>
                <a:gd name="T8" fmla="*/ 176 w 304"/>
                <a:gd name="T9" fmla="*/ 406 h 545"/>
                <a:gd name="T10" fmla="*/ 172 w 304"/>
                <a:gd name="T11" fmla="*/ 390 h 545"/>
                <a:gd name="T12" fmla="*/ 168 w 304"/>
                <a:gd name="T13" fmla="*/ 373 h 545"/>
                <a:gd name="T14" fmla="*/ 165 w 304"/>
                <a:gd name="T15" fmla="*/ 354 h 545"/>
                <a:gd name="T16" fmla="*/ 162 w 304"/>
                <a:gd name="T17" fmla="*/ 335 h 545"/>
                <a:gd name="T18" fmla="*/ 159 w 304"/>
                <a:gd name="T19" fmla="*/ 302 h 545"/>
                <a:gd name="T20" fmla="*/ 158 w 304"/>
                <a:gd name="T21" fmla="*/ 281 h 545"/>
                <a:gd name="T22" fmla="*/ 157 w 304"/>
                <a:gd name="T23" fmla="*/ 258 h 545"/>
                <a:gd name="T24" fmla="*/ 157 w 304"/>
                <a:gd name="T25" fmla="*/ 214 h 545"/>
                <a:gd name="T26" fmla="*/ 160 w 304"/>
                <a:gd name="T27" fmla="*/ 171 h 545"/>
                <a:gd name="T28" fmla="*/ 163 w 304"/>
                <a:gd name="T29" fmla="*/ 131 h 545"/>
                <a:gd name="T30" fmla="*/ 167 w 304"/>
                <a:gd name="T31" fmla="*/ 95 h 545"/>
                <a:gd name="T32" fmla="*/ 174 w 304"/>
                <a:gd name="T33" fmla="*/ 41 h 545"/>
                <a:gd name="T34" fmla="*/ 178 w 304"/>
                <a:gd name="T35" fmla="*/ 20 h 545"/>
                <a:gd name="T36" fmla="*/ 173 w 304"/>
                <a:gd name="T37" fmla="*/ 2 h 545"/>
                <a:gd name="T38" fmla="*/ 161 w 304"/>
                <a:gd name="T39" fmla="*/ 15 h 545"/>
                <a:gd name="T40" fmla="*/ 154 w 304"/>
                <a:gd name="T41" fmla="*/ 35 h 545"/>
                <a:gd name="T42" fmla="*/ 136 w 304"/>
                <a:gd name="T43" fmla="*/ 88 h 545"/>
                <a:gd name="T44" fmla="*/ 95 w 304"/>
                <a:gd name="T45" fmla="*/ 253 h 545"/>
                <a:gd name="T46" fmla="*/ 91 w 304"/>
                <a:gd name="T47" fmla="*/ 276 h 545"/>
                <a:gd name="T48" fmla="*/ 88 w 304"/>
                <a:gd name="T49" fmla="*/ 300 h 545"/>
                <a:gd name="T50" fmla="*/ 83 w 304"/>
                <a:gd name="T51" fmla="*/ 337 h 545"/>
                <a:gd name="T52" fmla="*/ 82 w 304"/>
                <a:gd name="T53" fmla="*/ 359 h 545"/>
                <a:gd name="T54" fmla="*/ 82 w 304"/>
                <a:gd name="T55" fmla="*/ 380 h 545"/>
                <a:gd name="T56" fmla="*/ 82 w 304"/>
                <a:gd name="T57" fmla="*/ 401 h 545"/>
                <a:gd name="T58" fmla="*/ 84 w 304"/>
                <a:gd name="T59" fmla="*/ 421 h 545"/>
                <a:gd name="T60" fmla="*/ 87 w 304"/>
                <a:gd name="T61" fmla="*/ 447 h 545"/>
                <a:gd name="T62" fmla="*/ 88 w 304"/>
                <a:gd name="T63" fmla="*/ 464 h 545"/>
                <a:gd name="T64" fmla="*/ 81 w 304"/>
                <a:gd name="T65" fmla="*/ 478 h 545"/>
                <a:gd name="T66" fmla="*/ 67 w 304"/>
                <a:gd name="T67" fmla="*/ 487 h 545"/>
                <a:gd name="T68" fmla="*/ 0 w 304"/>
                <a:gd name="T69" fmla="*/ 545 h 545"/>
                <a:gd name="T70" fmla="*/ 304 w 304"/>
                <a:gd name="T71" fmla="*/ 545 h 545"/>
                <a:gd name="T72" fmla="*/ 239 w 304"/>
                <a:gd name="T73" fmla="*/ 48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4" h="545">
                  <a:moveTo>
                    <a:pt x="239" y="482"/>
                  </a:moveTo>
                  <a:cubicBezTo>
                    <a:pt x="209" y="483"/>
                    <a:pt x="194" y="457"/>
                    <a:pt x="194" y="455"/>
                  </a:cubicBezTo>
                  <a:cubicBezTo>
                    <a:pt x="193" y="454"/>
                    <a:pt x="192" y="452"/>
                    <a:pt x="191" y="451"/>
                  </a:cubicBezTo>
                  <a:cubicBezTo>
                    <a:pt x="189" y="445"/>
                    <a:pt x="186" y="439"/>
                    <a:pt x="184" y="432"/>
                  </a:cubicBezTo>
                  <a:cubicBezTo>
                    <a:pt x="181" y="424"/>
                    <a:pt x="178" y="415"/>
                    <a:pt x="176" y="406"/>
                  </a:cubicBezTo>
                  <a:cubicBezTo>
                    <a:pt x="174" y="401"/>
                    <a:pt x="173" y="395"/>
                    <a:pt x="172" y="390"/>
                  </a:cubicBezTo>
                  <a:cubicBezTo>
                    <a:pt x="170" y="384"/>
                    <a:pt x="169" y="379"/>
                    <a:pt x="168" y="373"/>
                  </a:cubicBezTo>
                  <a:cubicBezTo>
                    <a:pt x="167" y="367"/>
                    <a:pt x="166" y="361"/>
                    <a:pt x="165" y="354"/>
                  </a:cubicBezTo>
                  <a:cubicBezTo>
                    <a:pt x="164" y="348"/>
                    <a:pt x="163" y="342"/>
                    <a:pt x="162" y="335"/>
                  </a:cubicBezTo>
                  <a:cubicBezTo>
                    <a:pt x="161" y="322"/>
                    <a:pt x="159" y="317"/>
                    <a:pt x="159" y="302"/>
                  </a:cubicBezTo>
                  <a:cubicBezTo>
                    <a:pt x="158" y="295"/>
                    <a:pt x="158" y="288"/>
                    <a:pt x="158" y="281"/>
                  </a:cubicBezTo>
                  <a:cubicBezTo>
                    <a:pt x="157" y="273"/>
                    <a:pt x="157" y="266"/>
                    <a:pt x="157" y="258"/>
                  </a:cubicBezTo>
                  <a:cubicBezTo>
                    <a:pt x="157" y="244"/>
                    <a:pt x="157" y="229"/>
                    <a:pt x="157" y="214"/>
                  </a:cubicBezTo>
                  <a:cubicBezTo>
                    <a:pt x="158" y="200"/>
                    <a:pt x="159" y="185"/>
                    <a:pt x="160" y="171"/>
                  </a:cubicBezTo>
                  <a:cubicBezTo>
                    <a:pt x="160" y="157"/>
                    <a:pt x="162" y="144"/>
                    <a:pt x="163" y="131"/>
                  </a:cubicBezTo>
                  <a:cubicBezTo>
                    <a:pt x="164" y="118"/>
                    <a:pt x="165" y="106"/>
                    <a:pt x="167" y="95"/>
                  </a:cubicBezTo>
                  <a:cubicBezTo>
                    <a:pt x="169" y="72"/>
                    <a:pt x="172" y="54"/>
                    <a:pt x="174" y="41"/>
                  </a:cubicBezTo>
                  <a:cubicBezTo>
                    <a:pt x="177" y="28"/>
                    <a:pt x="178" y="20"/>
                    <a:pt x="178" y="20"/>
                  </a:cubicBezTo>
                  <a:cubicBezTo>
                    <a:pt x="179" y="16"/>
                    <a:pt x="177" y="3"/>
                    <a:pt x="173" y="2"/>
                  </a:cubicBezTo>
                  <a:cubicBezTo>
                    <a:pt x="168" y="0"/>
                    <a:pt x="163" y="11"/>
                    <a:pt x="161" y="15"/>
                  </a:cubicBezTo>
                  <a:cubicBezTo>
                    <a:pt x="161" y="15"/>
                    <a:pt x="159" y="23"/>
                    <a:pt x="154" y="35"/>
                  </a:cubicBezTo>
                  <a:cubicBezTo>
                    <a:pt x="149" y="48"/>
                    <a:pt x="143" y="66"/>
                    <a:pt x="136" y="88"/>
                  </a:cubicBezTo>
                  <a:cubicBezTo>
                    <a:pt x="122" y="132"/>
                    <a:pt x="106" y="191"/>
                    <a:pt x="95" y="253"/>
                  </a:cubicBezTo>
                  <a:cubicBezTo>
                    <a:pt x="94" y="261"/>
                    <a:pt x="92" y="269"/>
                    <a:pt x="91" y="276"/>
                  </a:cubicBezTo>
                  <a:cubicBezTo>
                    <a:pt x="90" y="284"/>
                    <a:pt x="89" y="292"/>
                    <a:pt x="88" y="300"/>
                  </a:cubicBezTo>
                  <a:cubicBezTo>
                    <a:pt x="86" y="315"/>
                    <a:pt x="85" y="322"/>
                    <a:pt x="83" y="337"/>
                  </a:cubicBezTo>
                  <a:cubicBezTo>
                    <a:pt x="83" y="344"/>
                    <a:pt x="83" y="352"/>
                    <a:pt x="82" y="359"/>
                  </a:cubicBezTo>
                  <a:cubicBezTo>
                    <a:pt x="82" y="366"/>
                    <a:pt x="82" y="373"/>
                    <a:pt x="82" y="380"/>
                  </a:cubicBezTo>
                  <a:cubicBezTo>
                    <a:pt x="82" y="387"/>
                    <a:pt x="82" y="394"/>
                    <a:pt x="82" y="401"/>
                  </a:cubicBezTo>
                  <a:cubicBezTo>
                    <a:pt x="83" y="408"/>
                    <a:pt x="83" y="414"/>
                    <a:pt x="84" y="421"/>
                  </a:cubicBezTo>
                  <a:cubicBezTo>
                    <a:pt x="84" y="429"/>
                    <a:pt x="85" y="438"/>
                    <a:pt x="87" y="447"/>
                  </a:cubicBezTo>
                  <a:cubicBezTo>
                    <a:pt x="88" y="452"/>
                    <a:pt x="89" y="458"/>
                    <a:pt x="88" y="464"/>
                  </a:cubicBezTo>
                  <a:cubicBezTo>
                    <a:pt x="87" y="469"/>
                    <a:pt x="84" y="474"/>
                    <a:pt x="81" y="478"/>
                  </a:cubicBezTo>
                  <a:cubicBezTo>
                    <a:pt x="77" y="482"/>
                    <a:pt x="73" y="486"/>
                    <a:pt x="67" y="487"/>
                  </a:cubicBezTo>
                  <a:cubicBezTo>
                    <a:pt x="14" y="499"/>
                    <a:pt x="0" y="545"/>
                    <a:pt x="0" y="545"/>
                  </a:cubicBezTo>
                  <a:cubicBezTo>
                    <a:pt x="304" y="545"/>
                    <a:pt x="304" y="545"/>
                    <a:pt x="304" y="545"/>
                  </a:cubicBezTo>
                  <a:cubicBezTo>
                    <a:pt x="304" y="521"/>
                    <a:pt x="268" y="482"/>
                    <a:pt x="239" y="482"/>
                  </a:cubicBezTo>
                </a:path>
              </a:pathLst>
            </a:custGeom>
            <a:solidFill>
              <a:srgbClr val="8A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9" name="9Slide.vn 14">
              <a:extLst>
                <a:ext uri="{FF2B5EF4-FFF2-40B4-BE49-F238E27FC236}">
                  <a16:creationId xmlns="" xmlns:a16="http://schemas.microsoft.com/office/drawing/2014/main" id="{2FBEFBD6-582F-463B-A5EB-F8CA62BFC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" y="1907"/>
              <a:ext cx="250" cy="837"/>
            </a:xfrm>
            <a:custGeom>
              <a:avLst/>
              <a:gdLst>
                <a:gd name="T0" fmla="*/ 14 w 80"/>
                <a:gd name="T1" fmla="*/ 173 h 268"/>
                <a:gd name="T2" fmla="*/ 14 w 80"/>
                <a:gd name="T3" fmla="*/ 173 h 268"/>
                <a:gd name="T4" fmla="*/ 15 w 80"/>
                <a:gd name="T5" fmla="*/ 176 h 268"/>
                <a:gd name="T6" fmla="*/ 19 w 80"/>
                <a:gd name="T7" fmla="*/ 192 h 268"/>
                <a:gd name="T8" fmla="*/ 27 w 80"/>
                <a:gd name="T9" fmla="*/ 218 h 268"/>
                <a:gd name="T10" fmla="*/ 34 w 80"/>
                <a:gd name="T11" fmla="*/ 237 h 268"/>
                <a:gd name="T12" fmla="*/ 37 w 80"/>
                <a:gd name="T13" fmla="*/ 241 h 268"/>
                <a:gd name="T14" fmla="*/ 80 w 80"/>
                <a:gd name="T15" fmla="*/ 268 h 268"/>
                <a:gd name="T16" fmla="*/ 80 w 80"/>
                <a:gd name="T17" fmla="*/ 268 h 268"/>
                <a:gd name="T18" fmla="*/ 37 w 80"/>
                <a:gd name="T19" fmla="*/ 241 h 268"/>
                <a:gd name="T20" fmla="*/ 34 w 80"/>
                <a:gd name="T21" fmla="*/ 237 h 268"/>
                <a:gd name="T22" fmla="*/ 27 w 80"/>
                <a:gd name="T23" fmla="*/ 218 h 268"/>
                <a:gd name="T24" fmla="*/ 19 w 80"/>
                <a:gd name="T25" fmla="*/ 192 h 268"/>
                <a:gd name="T26" fmla="*/ 15 w 80"/>
                <a:gd name="T27" fmla="*/ 176 h 268"/>
                <a:gd name="T28" fmla="*/ 14 w 80"/>
                <a:gd name="T29" fmla="*/ 173 h 268"/>
                <a:gd name="T30" fmla="*/ 0 w 80"/>
                <a:gd name="T31" fmla="*/ 0 h 268"/>
                <a:gd name="T32" fmla="*/ 0 w 80"/>
                <a:gd name="T33" fmla="*/ 44 h 268"/>
                <a:gd name="T34" fmla="*/ 1 w 80"/>
                <a:gd name="T35" fmla="*/ 67 h 268"/>
                <a:gd name="T36" fmla="*/ 2 w 80"/>
                <a:gd name="T37" fmla="*/ 88 h 268"/>
                <a:gd name="T38" fmla="*/ 5 w 80"/>
                <a:gd name="T39" fmla="*/ 121 h 268"/>
                <a:gd name="T40" fmla="*/ 8 w 80"/>
                <a:gd name="T41" fmla="*/ 140 h 268"/>
                <a:gd name="T42" fmla="*/ 11 w 80"/>
                <a:gd name="T43" fmla="*/ 159 h 268"/>
                <a:gd name="T44" fmla="*/ 11 w 80"/>
                <a:gd name="T45" fmla="*/ 159 h 268"/>
                <a:gd name="T46" fmla="*/ 11 w 80"/>
                <a:gd name="T47" fmla="*/ 159 h 268"/>
                <a:gd name="T48" fmla="*/ 11 w 80"/>
                <a:gd name="T49" fmla="*/ 159 h 268"/>
                <a:gd name="T50" fmla="*/ 8 w 80"/>
                <a:gd name="T51" fmla="*/ 140 h 268"/>
                <a:gd name="T52" fmla="*/ 5 w 80"/>
                <a:gd name="T53" fmla="*/ 121 h 268"/>
                <a:gd name="T54" fmla="*/ 2 w 80"/>
                <a:gd name="T55" fmla="*/ 88 h 268"/>
                <a:gd name="T56" fmla="*/ 1 w 80"/>
                <a:gd name="T57" fmla="*/ 67 h 268"/>
                <a:gd name="T58" fmla="*/ 0 w 80"/>
                <a:gd name="T59" fmla="*/ 44 h 268"/>
                <a:gd name="T60" fmla="*/ 0 w 80"/>
                <a:gd name="T61" fmla="*/ 0 h 268"/>
                <a:gd name="T62" fmla="*/ 0 w 80"/>
                <a:gd name="T6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268">
                  <a:moveTo>
                    <a:pt x="14" y="173"/>
                  </a:moveTo>
                  <a:cubicBezTo>
                    <a:pt x="14" y="173"/>
                    <a:pt x="14" y="173"/>
                    <a:pt x="14" y="173"/>
                  </a:cubicBezTo>
                  <a:cubicBezTo>
                    <a:pt x="14" y="174"/>
                    <a:pt x="14" y="175"/>
                    <a:pt x="15" y="176"/>
                  </a:cubicBezTo>
                  <a:cubicBezTo>
                    <a:pt x="16" y="181"/>
                    <a:pt x="17" y="187"/>
                    <a:pt x="19" y="192"/>
                  </a:cubicBezTo>
                  <a:cubicBezTo>
                    <a:pt x="21" y="201"/>
                    <a:pt x="24" y="210"/>
                    <a:pt x="27" y="218"/>
                  </a:cubicBezTo>
                  <a:cubicBezTo>
                    <a:pt x="29" y="225"/>
                    <a:pt x="32" y="231"/>
                    <a:pt x="34" y="237"/>
                  </a:cubicBezTo>
                  <a:cubicBezTo>
                    <a:pt x="35" y="238"/>
                    <a:pt x="36" y="240"/>
                    <a:pt x="37" y="241"/>
                  </a:cubicBezTo>
                  <a:cubicBezTo>
                    <a:pt x="37" y="243"/>
                    <a:pt x="52" y="268"/>
                    <a:pt x="80" y="268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52" y="268"/>
                    <a:pt x="37" y="243"/>
                    <a:pt x="37" y="241"/>
                  </a:cubicBezTo>
                  <a:cubicBezTo>
                    <a:pt x="36" y="240"/>
                    <a:pt x="35" y="238"/>
                    <a:pt x="34" y="237"/>
                  </a:cubicBezTo>
                  <a:cubicBezTo>
                    <a:pt x="32" y="231"/>
                    <a:pt x="29" y="225"/>
                    <a:pt x="27" y="218"/>
                  </a:cubicBezTo>
                  <a:cubicBezTo>
                    <a:pt x="24" y="210"/>
                    <a:pt x="21" y="201"/>
                    <a:pt x="19" y="192"/>
                  </a:cubicBezTo>
                  <a:cubicBezTo>
                    <a:pt x="17" y="187"/>
                    <a:pt x="16" y="181"/>
                    <a:pt x="15" y="176"/>
                  </a:cubicBezTo>
                  <a:cubicBezTo>
                    <a:pt x="14" y="175"/>
                    <a:pt x="14" y="174"/>
                    <a:pt x="14" y="173"/>
                  </a:cubicBezTo>
                  <a:moveTo>
                    <a:pt x="0" y="0"/>
                  </a:moveTo>
                  <a:cubicBezTo>
                    <a:pt x="0" y="15"/>
                    <a:pt x="0" y="30"/>
                    <a:pt x="0" y="44"/>
                  </a:cubicBezTo>
                  <a:cubicBezTo>
                    <a:pt x="0" y="52"/>
                    <a:pt x="0" y="59"/>
                    <a:pt x="1" y="67"/>
                  </a:cubicBezTo>
                  <a:cubicBezTo>
                    <a:pt x="1" y="74"/>
                    <a:pt x="1" y="81"/>
                    <a:pt x="2" y="88"/>
                  </a:cubicBezTo>
                  <a:cubicBezTo>
                    <a:pt x="2" y="103"/>
                    <a:pt x="4" y="108"/>
                    <a:pt x="5" y="121"/>
                  </a:cubicBezTo>
                  <a:cubicBezTo>
                    <a:pt x="6" y="128"/>
                    <a:pt x="7" y="134"/>
                    <a:pt x="8" y="140"/>
                  </a:cubicBezTo>
                  <a:cubicBezTo>
                    <a:pt x="9" y="147"/>
                    <a:pt x="10" y="153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53"/>
                    <a:pt x="9" y="147"/>
                    <a:pt x="8" y="140"/>
                  </a:cubicBezTo>
                  <a:cubicBezTo>
                    <a:pt x="7" y="134"/>
                    <a:pt x="6" y="128"/>
                    <a:pt x="5" y="121"/>
                  </a:cubicBezTo>
                  <a:cubicBezTo>
                    <a:pt x="4" y="108"/>
                    <a:pt x="2" y="103"/>
                    <a:pt x="2" y="88"/>
                  </a:cubicBezTo>
                  <a:cubicBezTo>
                    <a:pt x="1" y="81"/>
                    <a:pt x="1" y="74"/>
                    <a:pt x="1" y="67"/>
                  </a:cubicBezTo>
                  <a:cubicBezTo>
                    <a:pt x="0" y="59"/>
                    <a:pt x="0" y="52"/>
                    <a:pt x="0" y="44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0" name="9Slide.vn 15">
              <a:extLst>
                <a:ext uri="{FF2B5EF4-FFF2-40B4-BE49-F238E27FC236}">
                  <a16:creationId xmlns="" xmlns:a16="http://schemas.microsoft.com/office/drawing/2014/main" id="{C2E92CE6-D721-4A01-83C5-0D26922D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404"/>
              <a:ext cx="7" cy="34"/>
            </a:xfrm>
            <a:custGeom>
              <a:avLst/>
              <a:gdLst>
                <a:gd name="T0" fmla="*/ 0 w 2"/>
                <a:gd name="T1" fmla="*/ 0 h 11"/>
                <a:gd name="T2" fmla="*/ 2 w 2"/>
                <a:gd name="T3" fmla="*/ 11 h 11"/>
                <a:gd name="T4" fmla="*/ 2 w 2"/>
                <a:gd name="T5" fmla="*/ 11 h 11"/>
                <a:gd name="T6" fmla="*/ 0 w 2"/>
                <a:gd name="T7" fmla="*/ 0 h 11"/>
                <a:gd name="T8" fmla="*/ 0 w 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1" name="9Slide.vn 16">
              <a:extLst>
                <a:ext uri="{FF2B5EF4-FFF2-40B4-BE49-F238E27FC236}">
                  <a16:creationId xmlns="" xmlns:a16="http://schemas.microsoft.com/office/drawing/2014/main" id="{61E9AB43-A570-4117-965E-26ADA7C1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438"/>
              <a:ext cx="3" cy="9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512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2" name="9Slide.vn 17">
              <a:extLst>
                <a:ext uri="{FF2B5EF4-FFF2-40B4-BE49-F238E27FC236}">
                  <a16:creationId xmlns="" xmlns:a16="http://schemas.microsoft.com/office/drawing/2014/main" id="{ADB4FBCF-A36A-4331-9DD0-52F50CC55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744"/>
              <a:ext cx="22" cy="3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0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C4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3" name="9Slide.vn 18">
              <a:extLst>
                <a:ext uri="{FF2B5EF4-FFF2-40B4-BE49-F238E27FC236}">
                  <a16:creationId xmlns="" xmlns:a16="http://schemas.microsoft.com/office/drawing/2014/main" id="{1D60E088-9CFF-4546-AF7D-0CEA5AF7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876"/>
              <a:ext cx="390" cy="949"/>
            </a:xfrm>
            <a:custGeom>
              <a:avLst/>
              <a:gdLst>
                <a:gd name="T0" fmla="*/ 13 w 125"/>
                <a:gd name="T1" fmla="*/ 0 h 304"/>
                <a:gd name="T2" fmla="*/ 40 w 125"/>
                <a:gd name="T3" fmla="*/ 274 h 304"/>
                <a:gd name="T4" fmla="*/ 86 w 125"/>
                <a:gd name="T5" fmla="*/ 304 h 304"/>
                <a:gd name="T6" fmla="*/ 101 w 125"/>
                <a:gd name="T7" fmla="*/ 297 h 304"/>
                <a:gd name="T8" fmla="*/ 101 w 125"/>
                <a:gd name="T9" fmla="*/ 297 h 304"/>
                <a:gd name="T10" fmla="*/ 110 w 125"/>
                <a:gd name="T11" fmla="*/ 300 h 304"/>
                <a:gd name="T12" fmla="*/ 125 w 125"/>
                <a:gd name="T13" fmla="*/ 279 h 304"/>
                <a:gd name="T14" fmla="*/ 118 w 125"/>
                <a:gd name="T15" fmla="*/ 278 h 304"/>
                <a:gd name="T16" fmla="*/ 118 w 125"/>
                <a:gd name="T17" fmla="*/ 278 h 304"/>
                <a:gd name="T18" fmla="*/ 116 w 125"/>
                <a:gd name="T19" fmla="*/ 278 h 304"/>
                <a:gd name="T20" fmla="*/ 116 w 125"/>
                <a:gd name="T21" fmla="*/ 278 h 304"/>
                <a:gd name="T22" fmla="*/ 116 w 125"/>
                <a:gd name="T23" fmla="*/ 278 h 304"/>
                <a:gd name="T24" fmla="*/ 73 w 125"/>
                <a:gd name="T25" fmla="*/ 251 h 304"/>
                <a:gd name="T26" fmla="*/ 70 w 125"/>
                <a:gd name="T27" fmla="*/ 247 h 304"/>
                <a:gd name="T28" fmla="*/ 63 w 125"/>
                <a:gd name="T29" fmla="*/ 228 h 304"/>
                <a:gd name="T30" fmla="*/ 55 w 125"/>
                <a:gd name="T31" fmla="*/ 202 h 304"/>
                <a:gd name="T32" fmla="*/ 51 w 125"/>
                <a:gd name="T33" fmla="*/ 186 h 304"/>
                <a:gd name="T34" fmla="*/ 50 w 125"/>
                <a:gd name="T35" fmla="*/ 183 h 304"/>
                <a:gd name="T36" fmla="*/ 50 w 125"/>
                <a:gd name="T37" fmla="*/ 183 h 304"/>
                <a:gd name="T38" fmla="*/ 49 w 125"/>
                <a:gd name="T39" fmla="*/ 180 h 304"/>
                <a:gd name="T40" fmla="*/ 47 w 125"/>
                <a:gd name="T41" fmla="*/ 169 h 304"/>
                <a:gd name="T42" fmla="*/ 47 w 125"/>
                <a:gd name="T43" fmla="*/ 169 h 304"/>
                <a:gd name="T44" fmla="*/ 44 w 125"/>
                <a:gd name="T45" fmla="*/ 150 h 304"/>
                <a:gd name="T46" fmla="*/ 41 w 125"/>
                <a:gd name="T47" fmla="*/ 131 h 304"/>
                <a:gd name="T48" fmla="*/ 38 w 125"/>
                <a:gd name="T49" fmla="*/ 98 h 304"/>
                <a:gd name="T50" fmla="*/ 37 w 125"/>
                <a:gd name="T51" fmla="*/ 77 h 304"/>
                <a:gd name="T52" fmla="*/ 36 w 125"/>
                <a:gd name="T53" fmla="*/ 54 h 304"/>
                <a:gd name="T54" fmla="*/ 36 w 125"/>
                <a:gd name="T55" fmla="*/ 10 h 304"/>
                <a:gd name="T56" fmla="*/ 13 w 125"/>
                <a:gd name="T5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304">
                  <a:moveTo>
                    <a:pt x="13" y="0"/>
                  </a:moveTo>
                  <a:cubicBezTo>
                    <a:pt x="1" y="96"/>
                    <a:pt x="0" y="206"/>
                    <a:pt x="40" y="274"/>
                  </a:cubicBezTo>
                  <a:cubicBezTo>
                    <a:pt x="50" y="288"/>
                    <a:pt x="69" y="296"/>
                    <a:pt x="86" y="304"/>
                  </a:cubicBezTo>
                  <a:cubicBezTo>
                    <a:pt x="90" y="300"/>
                    <a:pt x="95" y="297"/>
                    <a:pt x="101" y="297"/>
                  </a:cubicBezTo>
                  <a:cubicBezTo>
                    <a:pt x="101" y="297"/>
                    <a:pt x="101" y="297"/>
                    <a:pt x="101" y="297"/>
                  </a:cubicBezTo>
                  <a:cubicBezTo>
                    <a:pt x="104" y="297"/>
                    <a:pt x="107" y="298"/>
                    <a:pt x="110" y="300"/>
                  </a:cubicBezTo>
                  <a:cubicBezTo>
                    <a:pt x="113" y="291"/>
                    <a:pt x="118" y="284"/>
                    <a:pt x="125" y="279"/>
                  </a:cubicBezTo>
                  <a:cubicBezTo>
                    <a:pt x="123" y="278"/>
                    <a:pt x="121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7" y="278"/>
                    <a:pt x="117" y="278"/>
                    <a:pt x="116" y="278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88" y="278"/>
                    <a:pt x="73" y="253"/>
                    <a:pt x="73" y="251"/>
                  </a:cubicBezTo>
                  <a:cubicBezTo>
                    <a:pt x="72" y="250"/>
                    <a:pt x="71" y="248"/>
                    <a:pt x="70" y="247"/>
                  </a:cubicBezTo>
                  <a:cubicBezTo>
                    <a:pt x="68" y="241"/>
                    <a:pt x="65" y="235"/>
                    <a:pt x="63" y="228"/>
                  </a:cubicBezTo>
                  <a:cubicBezTo>
                    <a:pt x="60" y="220"/>
                    <a:pt x="57" y="211"/>
                    <a:pt x="55" y="202"/>
                  </a:cubicBezTo>
                  <a:cubicBezTo>
                    <a:pt x="53" y="197"/>
                    <a:pt x="52" y="191"/>
                    <a:pt x="51" y="186"/>
                  </a:cubicBezTo>
                  <a:cubicBezTo>
                    <a:pt x="50" y="185"/>
                    <a:pt x="50" y="184"/>
                    <a:pt x="50" y="183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82"/>
                    <a:pt x="50" y="181"/>
                    <a:pt x="49" y="180"/>
                  </a:cubicBezTo>
                  <a:cubicBezTo>
                    <a:pt x="49" y="176"/>
                    <a:pt x="48" y="173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3"/>
                    <a:pt x="45" y="157"/>
                    <a:pt x="44" y="150"/>
                  </a:cubicBezTo>
                  <a:cubicBezTo>
                    <a:pt x="43" y="144"/>
                    <a:pt x="42" y="138"/>
                    <a:pt x="41" y="131"/>
                  </a:cubicBezTo>
                  <a:cubicBezTo>
                    <a:pt x="40" y="118"/>
                    <a:pt x="38" y="113"/>
                    <a:pt x="38" y="98"/>
                  </a:cubicBezTo>
                  <a:cubicBezTo>
                    <a:pt x="37" y="91"/>
                    <a:pt x="37" y="84"/>
                    <a:pt x="37" y="77"/>
                  </a:cubicBezTo>
                  <a:cubicBezTo>
                    <a:pt x="36" y="69"/>
                    <a:pt x="36" y="62"/>
                    <a:pt x="36" y="54"/>
                  </a:cubicBezTo>
                  <a:cubicBezTo>
                    <a:pt x="36" y="40"/>
                    <a:pt x="36" y="25"/>
                    <a:pt x="36" y="10"/>
                  </a:cubicBezTo>
                  <a:cubicBezTo>
                    <a:pt x="28" y="9"/>
                    <a:pt x="20" y="5"/>
                    <a:pt x="13" y="0"/>
                  </a:cubicBezTo>
                </a:path>
              </a:pathLst>
            </a:custGeom>
            <a:solidFill>
              <a:srgbClr val="6A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4" name="9Slide.vn 19">
              <a:extLst>
                <a:ext uri="{FF2B5EF4-FFF2-40B4-BE49-F238E27FC236}">
                  <a16:creationId xmlns="" xmlns:a16="http://schemas.microsoft.com/office/drawing/2014/main" id="{6DCCE258-3B87-493A-8E17-FA68814E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725"/>
              <a:ext cx="506" cy="268"/>
            </a:xfrm>
            <a:custGeom>
              <a:avLst/>
              <a:gdLst>
                <a:gd name="T0" fmla="*/ 136 w 162"/>
                <a:gd name="T1" fmla="*/ 35 h 86"/>
                <a:gd name="T2" fmla="*/ 129 w 162"/>
                <a:gd name="T3" fmla="*/ 36 h 86"/>
                <a:gd name="T4" fmla="*/ 92 w 162"/>
                <a:gd name="T5" fmla="*/ 0 h 86"/>
                <a:gd name="T6" fmla="*/ 55 w 162"/>
                <a:gd name="T7" fmla="*/ 28 h 86"/>
                <a:gd name="T8" fmla="*/ 46 w 162"/>
                <a:gd name="T9" fmla="*/ 25 h 86"/>
                <a:gd name="T10" fmla="*/ 29 w 162"/>
                <a:gd name="T11" fmla="*/ 35 h 86"/>
                <a:gd name="T12" fmla="*/ 26 w 162"/>
                <a:gd name="T13" fmla="*/ 35 h 86"/>
                <a:gd name="T14" fmla="*/ 0 w 162"/>
                <a:gd name="T15" fmla="*/ 60 h 86"/>
                <a:gd name="T16" fmla="*/ 26 w 162"/>
                <a:gd name="T17" fmla="*/ 86 h 86"/>
                <a:gd name="T18" fmla="*/ 136 w 162"/>
                <a:gd name="T19" fmla="*/ 86 h 86"/>
                <a:gd name="T20" fmla="*/ 162 w 162"/>
                <a:gd name="T21" fmla="*/ 61 h 86"/>
                <a:gd name="T22" fmla="*/ 136 w 162"/>
                <a:gd name="T23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86">
                  <a:moveTo>
                    <a:pt x="136" y="35"/>
                  </a:moveTo>
                  <a:cubicBezTo>
                    <a:pt x="134" y="35"/>
                    <a:pt x="131" y="35"/>
                    <a:pt x="129" y="36"/>
                  </a:cubicBezTo>
                  <a:cubicBezTo>
                    <a:pt x="128" y="16"/>
                    <a:pt x="112" y="0"/>
                    <a:pt x="92" y="0"/>
                  </a:cubicBezTo>
                  <a:cubicBezTo>
                    <a:pt x="74" y="0"/>
                    <a:pt x="60" y="12"/>
                    <a:pt x="55" y="28"/>
                  </a:cubicBezTo>
                  <a:cubicBezTo>
                    <a:pt x="52" y="26"/>
                    <a:pt x="49" y="25"/>
                    <a:pt x="46" y="25"/>
                  </a:cubicBezTo>
                  <a:cubicBezTo>
                    <a:pt x="39" y="25"/>
                    <a:pt x="32" y="29"/>
                    <a:pt x="29" y="35"/>
                  </a:cubicBezTo>
                  <a:cubicBezTo>
                    <a:pt x="28" y="35"/>
                    <a:pt x="27" y="35"/>
                    <a:pt x="26" y="35"/>
                  </a:cubicBezTo>
                  <a:cubicBezTo>
                    <a:pt x="12" y="35"/>
                    <a:pt x="0" y="46"/>
                    <a:pt x="0" y="60"/>
                  </a:cubicBezTo>
                  <a:cubicBezTo>
                    <a:pt x="0" y="74"/>
                    <a:pt x="12" y="85"/>
                    <a:pt x="26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50" y="86"/>
                    <a:pt x="162" y="75"/>
                    <a:pt x="162" y="61"/>
                  </a:cubicBezTo>
                  <a:cubicBezTo>
                    <a:pt x="162" y="47"/>
                    <a:pt x="150" y="35"/>
                    <a:pt x="136" y="35"/>
                  </a:cubicBezTo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5" name="9Slide.vn 20">
              <a:extLst>
                <a:ext uri="{FF2B5EF4-FFF2-40B4-BE49-F238E27FC236}">
                  <a16:creationId xmlns="" xmlns:a16="http://schemas.microsoft.com/office/drawing/2014/main" id="{A0C2B07F-8640-42A6-89DF-E7EBEE00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2781"/>
              <a:ext cx="16" cy="56"/>
            </a:xfrm>
            <a:custGeom>
              <a:avLst/>
              <a:gdLst>
                <a:gd name="T0" fmla="*/ 0 w 5"/>
                <a:gd name="T1" fmla="*/ 0 h 18"/>
                <a:gd name="T2" fmla="*/ 5 w 5"/>
                <a:gd name="T3" fmla="*/ 18 h 18"/>
                <a:gd name="T4" fmla="*/ 5 w 5"/>
                <a:gd name="T5" fmla="*/ 18 h 18"/>
                <a:gd name="T6" fmla="*/ 0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0" y="0"/>
                  </a:moveTo>
                  <a:cubicBezTo>
                    <a:pt x="3" y="5"/>
                    <a:pt x="5" y="11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1"/>
                    <a:pt x="3" y="5"/>
                    <a:pt x="0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6" name="9Slide.vn 21">
              <a:extLst>
                <a:ext uri="{FF2B5EF4-FFF2-40B4-BE49-F238E27FC236}">
                  <a16:creationId xmlns="" xmlns:a16="http://schemas.microsoft.com/office/drawing/2014/main" id="{3E6F0913-2694-41DD-AE8E-236F117D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825"/>
              <a:ext cx="6" cy="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45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7" name="9Slide.vn 22">
              <a:extLst>
                <a:ext uri="{FF2B5EF4-FFF2-40B4-BE49-F238E27FC236}">
                  <a16:creationId xmlns="" xmlns:a16="http://schemas.microsoft.com/office/drawing/2014/main" id="{F9517DF4-51F1-4171-BA75-833D20B0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803"/>
              <a:ext cx="75" cy="22"/>
            </a:xfrm>
            <a:custGeom>
              <a:avLst/>
              <a:gdLst>
                <a:gd name="T0" fmla="*/ 15 w 24"/>
                <a:gd name="T1" fmla="*/ 0 h 7"/>
                <a:gd name="T2" fmla="*/ 0 w 24"/>
                <a:gd name="T3" fmla="*/ 7 h 7"/>
                <a:gd name="T4" fmla="*/ 0 w 24"/>
                <a:gd name="T5" fmla="*/ 7 h 7"/>
                <a:gd name="T6" fmla="*/ 15 w 24"/>
                <a:gd name="T7" fmla="*/ 0 h 7"/>
                <a:gd name="T8" fmla="*/ 15 w 24"/>
                <a:gd name="T9" fmla="*/ 0 h 7"/>
                <a:gd name="T10" fmla="*/ 24 w 24"/>
                <a:gd name="T11" fmla="*/ 3 h 7"/>
                <a:gd name="T12" fmla="*/ 24 w 24"/>
                <a:gd name="T13" fmla="*/ 3 h 7"/>
                <a:gd name="T14" fmla="*/ 15 w 24"/>
                <a:gd name="T15" fmla="*/ 0 h 7"/>
                <a:gd name="T16" fmla="*/ 15 w 2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">
                  <a:moveTo>
                    <a:pt x="15" y="0"/>
                  </a:moveTo>
                  <a:cubicBezTo>
                    <a:pt x="9" y="0"/>
                    <a:pt x="4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3"/>
                    <a:pt x="9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1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1"/>
                    <a:pt x="18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413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8" name="9Slide.vn 23">
              <a:extLst>
                <a:ext uri="{FF2B5EF4-FFF2-40B4-BE49-F238E27FC236}">
                  <a16:creationId xmlns="" xmlns:a16="http://schemas.microsoft.com/office/drawing/2014/main" id="{CEE98966-1C84-496A-BAA9-34AD885C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834"/>
              <a:ext cx="59" cy="16"/>
            </a:xfrm>
            <a:custGeom>
              <a:avLst/>
              <a:gdLst>
                <a:gd name="T0" fmla="*/ 16 w 19"/>
                <a:gd name="T1" fmla="*/ 0 h 5"/>
                <a:gd name="T2" fmla="*/ 0 w 19"/>
                <a:gd name="T3" fmla="*/ 5 h 5"/>
                <a:gd name="T4" fmla="*/ 16 w 19"/>
                <a:gd name="T5" fmla="*/ 0 h 5"/>
                <a:gd name="T6" fmla="*/ 16 w 19"/>
                <a:gd name="T7" fmla="*/ 0 h 5"/>
                <a:gd name="T8" fmla="*/ 19 w 19"/>
                <a:gd name="T9" fmla="*/ 0 h 5"/>
                <a:gd name="T10" fmla="*/ 19 w 19"/>
                <a:gd name="T11" fmla="*/ 0 h 5"/>
                <a:gd name="T12" fmla="*/ 19 w 19"/>
                <a:gd name="T13" fmla="*/ 0 h 5"/>
                <a:gd name="T14" fmla="*/ 16 w 19"/>
                <a:gd name="T15" fmla="*/ 0 h 5"/>
                <a:gd name="T16" fmla="*/ 16 w 1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0" y="0"/>
                    <a:pt x="4" y="2"/>
                    <a:pt x="0" y="5"/>
                  </a:cubicBezTo>
                  <a:cubicBezTo>
                    <a:pt x="4" y="2"/>
                    <a:pt x="10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545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29" name="9Slide.vn 24">
              <a:extLst>
                <a:ext uri="{FF2B5EF4-FFF2-40B4-BE49-F238E27FC236}">
                  <a16:creationId xmlns="" xmlns:a16="http://schemas.microsoft.com/office/drawing/2014/main" id="{80136A84-5F81-4B3F-B28B-F98093B58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7" y="2834"/>
              <a:ext cx="19" cy="3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6 w 6"/>
                <a:gd name="T15" fmla="*/ 0 h 1"/>
                <a:gd name="T16" fmla="*/ 6 w 6"/>
                <a:gd name="T17" fmla="*/ 0 h 1"/>
                <a:gd name="T18" fmla="*/ 5 w 6"/>
                <a:gd name="T19" fmla="*/ 0 h 1"/>
                <a:gd name="T20" fmla="*/ 0 w 6"/>
                <a:gd name="T21" fmla="*/ 1 h 1"/>
                <a:gd name="T22" fmla="*/ 5 w 6"/>
                <a:gd name="T23" fmla="*/ 0 h 1"/>
                <a:gd name="T24" fmla="*/ 5 w 6"/>
                <a:gd name="T25" fmla="*/ 0 h 1"/>
                <a:gd name="T26" fmla="*/ 5 w 6"/>
                <a:gd name="T27" fmla="*/ 0 h 1"/>
                <a:gd name="T28" fmla="*/ 5 w 6"/>
                <a:gd name="T29" fmla="*/ 0 h 1"/>
                <a:gd name="T30" fmla="*/ 5 w 6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0" name="9Slide.vn 25">
              <a:extLst>
                <a:ext uri="{FF2B5EF4-FFF2-40B4-BE49-F238E27FC236}">
                  <a16:creationId xmlns="" xmlns:a16="http://schemas.microsoft.com/office/drawing/2014/main" id="{E611EE7C-8136-42FC-A5B2-E456CC1BD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2725"/>
              <a:ext cx="447" cy="137"/>
            </a:xfrm>
            <a:custGeom>
              <a:avLst/>
              <a:gdLst>
                <a:gd name="T0" fmla="*/ 83 w 143"/>
                <a:gd name="T1" fmla="*/ 0 h 44"/>
                <a:gd name="T2" fmla="*/ 79 w 143"/>
                <a:gd name="T3" fmla="*/ 0 h 44"/>
                <a:gd name="T4" fmla="*/ 46 w 143"/>
                <a:gd name="T5" fmla="*/ 28 h 44"/>
                <a:gd name="T6" fmla="*/ 46 w 143"/>
                <a:gd name="T7" fmla="*/ 28 h 44"/>
                <a:gd name="T8" fmla="*/ 46 w 143"/>
                <a:gd name="T9" fmla="*/ 28 h 44"/>
                <a:gd name="T10" fmla="*/ 37 w 143"/>
                <a:gd name="T11" fmla="*/ 25 h 44"/>
                <a:gd name="T12" fmla="*/ 37 w 143"/>
                <a:gd name="T13" fmla="*/ 25 h 44"/>
                <a:gd name="T14" fmla="*/ 22 w 143"/>
                <a:gd name="T15" fmla="*/ 32 h 44"/>
                <a:gd name="T16" fmla="*/ 20 w 143"/>
                <a:gd name="T17" fmla="*/ 34 h 44"/>
                <a:gd name="T18" fmla="*/ 20 w 143"/>
                <a:gd name="T19" fmla="*/ 35 h 44"/>
                <a:gd name="T20" fmla="*/ 20 w 143"/>
                <a:gd name="T21" fmla="*/ 35 h 44"/>
                <a:gd name="T22" fmla="*/ 17 w 143"/>
                <a:gd name="T23" fmla="*/ 35 h 44"/>
                <a:gd name="T24" fmla="*/ 17 w 143"/>
                <a:gd name="T25" fmla="*/ 35 h 44"/>
                <a:gd name="T26" fmla="*/ 1 w 143"/>
                <a:gd name="T27" fmla="*/ 40 h 44"/>
                <a:gd name="T28" fmla="*/ 1 w 143"/>
                <a:gd name="T29" fmla="*/ 40 h 44"/>
                <a:gd name="T30" fmla="*/ 1 w 143"/>
                <a:gd name="T31" fmla="*/ 40 h 44"/>
                <a:gd name="T32" fmla="*/ 0 w 143"/>
                <a:gd name="T33" fmla="*/ 41 h 44"/>
                <a:gd name="T34" fmla="*/ 14 w 143"/>
                <a:gd name="T35" fmla="*/ 40 h 44"/>
                <a:gd name="T36" fmla="*/ 31 w 143"/>
                <a:gd name="T37" fmla="*/ 42 h 44"/>
                <a:gd name="T38" fmla="*/ 45 w 143"/>
                <a:gd name="T39" fmla="*/ 37 h 44"/>
                <a:gd name="T40" fmla="*/ 57 w 143"/>
                <a:gd name="T41" fmla="*/ 39 h 44"/>
                <a:gd name="T42" fmla="*/ 90 w 143"/>
                <a:gd name="T43" fmla="*/ 22 h 44"/>
                <a:gd name="T44" fmla="*/ 91 w 143"/>
                <a:gd name="T45" fmla="*/ 22 h 44"/>
                <a:gd name="T46" fmla="*/ 120 w 143"/>
                <a:gd name="T47" fmla="*/ 43 h 44"/>
                <a:gd name="T48" fmla="*/ 127 w 143"/>
                <a:gd name="T49" fmla="*/ 42 h 44"/>
                <a:gd name="T50" fmla="*/ 136 w 143"/>
                <a:gd name="T51" fmla="*/ 44 h 44"/>
                <a:gd name="T52" fmla="*/ 143 w 143"/>
                <a:gd name="T53" fmla="*/ 41 h 44"/>
                <a:gd name="T54" fmla="*/ 128 w 143"/>
                <a:gd name="T55" fmla="*/ 35 h 44"/>
                <a:gd name="T56" fmla="*/ 128 w 143"/>
                <a:gd name="T57" fmla="*/ 35 h 44"/>
                <a:gd name="T58" fmla="*/ 128 w 143"/>
                <a:gd name="T59" fmla="*/ 35 h 44"/>
                <a:gd name="T60" fmla="*/ 128 w 143"/>
                <a:gd name="T61" fmla="*/ 35 h 44"/>
                <a:gd name="T62" fmla="*/ 128 w 143"/>
                <a:gd name="T63" fmla="*/ 35 h 44"/>
                <a:gd name="T64" fmla="*/ 128 w 143"/>
                <a:gd name="T65" fmla="*/ 35 h 44"/>
                <a:gd name="T66" fmla="*/ 127 w 143"/>
                <a:gd name="T67" fmla="*/ 35 h 44"/>
                <a:gd name="T68" fmla="*/ 127 w 143"/>
                <a:gd name="T69" fmla="*/ 35 h 44"/>
                <a:gd name="T70" fmla="*/ 127 w 143"/>
                <a:gd name="T71" fmla="*/ 35 h 44"/>
                <a:gd name="T72" fmla="*/ 122 w 143"/>
                <a:gd name="T73" fmla="*/ 36 h 44"/>
                <a:gd name="T74" fmla="*/ 120 w 143"/>
                <a:gd name="T75" fmla="*/ 36 h 44"/>
                <a:gd name="T76" fmla="*/ 120 w 143"/>
                <a:gd name="T77" fmla="*/ 36 h 44"/>
                <a:gd name="T78" fmla="*/ 120 w 143"/>
                <a:gd name="T79" fmla="*/ 36 h 44"/>
                <a:gd name="T80" fmla="*/ 115 w 143"/>
                <a:gd name="T81" fmla="*/ 18 h 44"/>
                <a:gd name="T82" fmla="*/ 84 w 143"/>
                <a:gd name="T83" fmla="*/ 0 h 44"/>
                <a:gd name="T84" fmla="*/ 83 w 143"/>
                <a:gd name="T85" fmla="*/ 0 h 44"/>
                <a:gd name="T86" fmla="*/ 83 w 143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" h="44">
                  <a:moveTo>
                    <a:pt x="83" y="0"/>
                  </a:moveTo>
                  <a:cubicBezTo>
                    <a:pt x="81" y="0"/>
                    <a:pt x="80" y="0"/>
                    <a:pt x="79" y="0"/>
                  </a:cubicBezTo>
                  <a:cubicBezTo>
                    <a:pt x="63" y="2"/>
                    <a:pt x="50" y="13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3" y="26"/>
                    <a:pt x="40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1" y="25"/>
                    <a:pt x="26" y="28"/>
                    <a:pt x="22" y="32"/>
                  </a:cubicBezTo>
                  <a:cubicBezTo>
                    <a:pt x="21" y="33"/>
                    <a:pt x="21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5"/>
                    <a:pt x="1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1" y="35"/>
                    <a:pt x="5" y="37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1"/>
                  </a:cubicBezTo>
                  <a:cubicBezTo>
                    <a:pt x="5" y="40"/>
                    <a:pt x="10" y="40"/>
                    <a:pt x="14" y="40"/>
                  </a:cubicBezTo>
                  <a:cubicBezTo>
                    <a:pt x="20" y="40"/>
                    <a:pt x="26" y="41"/>
                    <a:pt x="31" y="42"/>
                  </a:cubicBezTo>
                  <a:cubicBezTo>
                    <a:pt x="34" y="39"/>
                    <a:pt x="39" y="37"/>
                    <a:pt x="45" y="37"/>
                  </a:cubicBezTo>
                  <a:cubicBezTo>
                    <a:pt x="49" y="37"/>
                    <a:pt x="52" y="38"/>
                    <a:pt x="57" y="39"/>
                  </a:cubicBezTo>
                  <a:cubicBezTo>
                    <a:pt x="57" y="39"/>
                    <a:pt x="63" y="22"/>
                    <a:pt x="90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118" y="22"/>
                    <a:pt x="120" y="43"/>
                    <a:pt x="120" y="43"/>
                  </a:cubicBezTo>
                  <a:cubicBezTo>
                    <a:pt x="120" y="43"/>
                    <a:pt x="122" y="42"/>
                    <a:pt x="127" y="42"/>
                  </a:cubicBezTo>
                  <a:cubicBezTo>
                    <a:pt x="129" y="42"/>
                    <a:pt x="133" y="43"/>
                    <a:pt x="136" y="44"/>
                  </a:cubicBezTo>
                  <a:cubicBezTo>
                    <a:pt x="139" y="43"/>
                    <a:pt x="141" y="42"/>
                    <a:pt x="143" y="41"/>
                  </a:cubicBezTo>
                  <a:cubicBezTo>
                    <a:pt x="139" y="37"/>
                    <a:pt x="134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6" y="35"/>
                    <a:pt x="124" y="35"/>
                    <a:pt x="122" y="36"/>
                  </a:cubicBezTo>
                  <a:cubicBezTo>
                    <a:pt x="122" y="36"/>
                    <a:pt x="121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29"/>
                    <a:pt x="118" y="23"/>
                    <a:pt x="115" y="18"/>
                  </a:cubicBezTo>
                  <a:cubicBezTo>
                    <a:pt x="108" y="8"/>
                    <a:pt x="97" y="1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9CCC6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1" name="9Slide.vn 26">
              <a:extLst>
                <a:ext uri="{FF2B5EF4-FFF2-40B4-BE49-F238E27FC236}">
                  <a16:creationId xmlns="" xmlns:a16="http://schemas.microsoft.com/office/drawing/2014/main" id="{96E2F76E-7A60-43D1-9FC9-D6ACBE01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610"/>
              <a:ext cx="668" cy="365"/>
            </a:xfrm>
            <a:custGeom>
              <a:avLst/>
              <a:gdLst>
                <a:gd name="T0" fmla="*/ 214 w 214"/>
                <a:gd name="T1" fmla="*/ 87 h 117"/>
                <a:gd name="T2" fmla="*/ 184 w 214"/>
                <a:gd name="T3" fmla="*/ 57 h 117"/>
                <a:gd name="T4" fmla="*/ 171 w 214"/>
                <a:gd name="T5" fmla="*/ 60 h 117"/>
                <a:gd name="T6" fmla="*/ 148 w 214"/>
                <a:gd name="T7" fmla="*/ 44 h 117"/>
                <a:gd name="T8" fmla="*/ 104 w 214"/>
                <a:gd name="T9" fmla="*/ 0 h 117"/>
                <a:gd name="T10" fmla="*/ 64 w 214"/>
                <a:gd name="T11" fmla="*/ 26 h 117"/>
                <a:gd name="T12" fmla="*/ 57 w 214"/>
                <a:gd name="T13" fmla="*/ 25 h 117"/>
                <a:gd name="T14" fmla="*/ 30 w 214"/>
                <a:gd name="T15" fmla="*/ 47 h 117"/>
                <a:gd name="T16" fmla="*/ 0 w 214"/>
                <a:gd name="T17" fmla="*/ 82 h 117"/>
                <a:gd name="T18" fmla="*/ 35 w 214"/>
                <a:gd name="T19" fmla="*/ 117 h 117"/>
                <a:gd name="T20" fmla="*/ 187 w 214"/>
                <a:gd name="T21" fmla="*/ 117 h 117"/>
                <a:gd name="T22" fmla="*/ 187 w 214"/>
                <a:gd name="T23" fmla="*/ 117 h 117"/>
                <a:gd name="T24" fmla="*/ 214 w 214"/>
                <a:gd name="T25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17">
                  <a:moveTo>
                    <a:pt x="214" y="87"/>
                  </a:moveTo>
                  <a:cubicBezTo>
                    <a:pt x="214" y="70"/>
                    <a:pt x="201" y="57"/>
                    <a:pt x="184" y="57"/>
                  </a:cubicBezTo>
                  <a:cubicBezTo>
                    <a:pt x="180" y="57"/>
                    <a:pt x="175" y="58"/>
                    <a:pt x="171" y="60"/>
                  </a:cubicBezTo>
                  <a:cubicBezTo>
                    <a:pt x="168" y="51"/>
                    <a:pt x="159" y="44"/>
                    <a:pt x="148" y="44"/>
                  </a:cubicBezTo>
                  <a:cubicBezTo>
                    <a:pt x="148" y="20"/>
                    <a:pt x="129" y="0"/>
                    <a:pt x="104" y="0"/>
                  </a:cubicBezTo>
                  <a:cubicBezTo>
                    <a:pt x="87" y="0"/>
                    <a:pt x="71" y="11"/>
                    <a:pt x="64" y="26"/>
                  </a:cubicBezTo>
                  <a:cubicBezTo>
                    <a:pt x="62" y="26"/>
                    <a:pt x="60" y="25"/>
                    <a:pt x="57" y="25"/>
                  </a:cubicBezTo>
                  <a:cubicBezTo>
                    <a:pt x="44" y="25"/>
                    <a:pt x="33" y="34"/>
                    <a:pt x="30" y="47"/>
                  </a:cubicBezTo>
                  <a:cubicBezTo>
                    <a:pt x="13" y="49"/>
                    <a:pt x="0" y="64"/>
                    <a:pt x="0" y="82"/>
                  </a:cubicBezTo>
                  <a:cubicBezTo>
                    <a:pt x="0" y="101"/>
                    <a:pt x="15" y="117"/>
                    <a:pt x="35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02" y="116"/>
                    <a:pt x="214" y="103"/>
                    <a:pt x="214" y="87"/>
                  </a:cubicBezTo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2" name="9Slide.vn 27">
              <a:extLst>
                <a:ext uri="{FF2B5EF4-FFF2-40B4-BE49-F238E27FC236}">
                  <a16:creationId xmlns="" xmlns:a16="http://schemas.microsoft.com/office/drawing/2014/main" id="{F4E2E388-C4DF-458B-AA29-18607D80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610"/>
              <a:ext cx="147" cy="81"/>
            </a:xfrm>
            <a:custGeom>
              <a:avLst/>
              <a:gdLst>
                <a:gd name="T0" fmla="*/ 47 w 47"/>
                <a:gd name="T1" fmla="*/ 0 h 26"/>
                <a:gd name="T2" fmla="*/ 7 w 47"/>
                <a:gd name="T3" fmla="*/ 26 h 26"/>
                <a:gd name="T4" fmla="*/ 0 w 47"/>
                <a:gd name="T5" fmla="*/ 25 h 26"/>
                <a:gd name="T6" fmla="*/ 0 w 47"/>
                <a:gd name="T7" fmla="*/ 25 h 26"/>
                <a:gd name="T8" fmla="*/ 7 w 47"/>
                <a:gd name="T9" fmla="*/ 26 h 26"/>
                <a:gd name="T10" fmla="*/ 47 w 47"/>
                <a:gd name="T11" fmla="*/ 0 h 26"/>
                <a:gd name="T12" fmla="*/ 47 w 4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47" y="0"/>
                  </a:moveTo>
                  <a:cubicBezTo>
                    <a:pt x="30" y="0"/>
                    <a:pt x="14" y="11"/>
                    <a:pt x="7" y="26"/>
                  </a:cubicBezTo>
                  <a:cubicBezTo>
                    <a:pt x="5" y="26"/>
                    <a:pt x="3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5"/>
                    <a:pt x="5" y="26"/>
                    <a:pt x="7" y="26"/>
                  </a:cubicBezTo>
                  <a:cubicBezTo>
                    <a:pt x="14" y="1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3" name="9Slide.vn 28">
              <a:extLst>
                <a:ext uri="{FF2B5EF4-FFF2-40B4-BE49-F238E27FC236}">
                  <a16:creationId xmlns="" xmlns:a16="http://schemas.microsoft.com/office/drawing/2014/main" id="{9752B82A-A230-4677-8D4A-5CB9CAE6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738"/>
              <a:ext cx="206" cy="121"/>
            </a:xfrm>
            <a:custGeom>
              <a:avLst/>
              <a:gdLst>
                <a:gd name="T0" fmla="*/ 0 w 66"/>
                <a:gd name="T1" fmla="*/ 0 h 39"/>
                <a:gd name="T2" fmla="*/ 0 w 66"/>
                <a:gd name="T3" fmla="*/ 3 h 39"/>
                <a:gd name="T4" fmla="*/ 23 w 66"/>
                <a:gd name="T5" fmla="*/ 19 h 39"/>
                <a:gd name="T6" fmla="*/ 36 w 66"/>
                <a:gd name="T7" fmla="*/ 16 h 39"/>
                <a:gd name="T8" fmla="*/ 66 w 66"/>
                <a:gd name="T9" fmla="*/ 39 h 39"/>
                <a:gd name="T10" fmla="*/ 66 w 66"/>
                <a:gd name="T11" fmla="*/ 39 h 39"/>
                <a:gd name="T12" fmla="*/ 36 w 66"/>
                <a:gd name="T13" fmla="*/ 16 h 39"/>
                <a:gd name="T14" fmla="*/ 23 w 66"/>
                <a:gd name="T15" fmla="*/ 19 h 39"/>
                <a:gd name="T16" fmla="*/ 0 w 66"/>
                <a:gd name="T17" fmla="*/ 3 h 39"/>
                <a:gd name="T18" fmla="*/ 0 w 66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1" y="3"/>
                    <a:pt x="20" y="10"/>
                    <a:pt x="23" y="19"/>
                  </a:cubicBezTo>
                  <a:cubicBezTo>
                    <a:pt x="27" y="17"/>
                    <a:pt x="32" y="16"/>
                    <a:pt x="36" y="16"/>
                  </a:cubicBezTo>
                  <a:cubicBezTo>
                    <a:pt x="51" y="16"/>
                    <a:pt x="63" y="26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3" y="26"/>
                    <a:pt x="51" y="16"/>
                    <a:pt x="36" y="16"/>
                  </a:cubicBezTo>
                  <a:cubicBezTo>
                    <a:pt x="32" y="16"/>
                    <a:pt x="27" y="17"/>
                    <a:pt x="23" y="19"/>
                  </a:cubicBezTo>
                  <a:cubicBezTo>
                    <a:pt x="20" y="10"/>
                    <a:pt x="1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545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4" name="9Slide.vn 29">
              <a:extLst>
                <a:ext uri="{FF2B5EF4-FFF2-40B4-BE49-F238E27FC236}">
                  <a16:creationId xmlns="" xmlns:a16="http://schemas.microsoft.com/office/drawing/2014/main" id="{40555575-267D-4D6E-B117-1F60C6D8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610"/>
              <a:ext cx="574" cy="268"/>
            </a:xfrm>
            <a:custGeom>
              <a:avLst/>
              <a:gdLst>
                <a:gd name="T0" fmla="*/ 74 w 184"/>
                <a:gd name="T1" fmla="*/ 0 h 86"/>
                <a:gd name="T2" fmla="*/ 34 w 184"/>
                <a:gd name="T3" fmla="*/ 26 h 86"/>
                <a:gd name="T4" fmla="*/ 27 w 184"/>
                <a:gd name="T5" fmla="*/ 25 h 86"/>
                <a:gd name="T6" fmla="*/ 0 w 184"/>
                <a:gd name="T7" fmla="*/ 45 h 86"/>
                <a:gd name="T8" fmla="*/ 2 w 184"/>
                <a:gd name="T9" fmla="*/ 46 h 86"/>
                <a:gd name="T10" fmla="*/ 24 w 184"/>
                <a:gd name="T11" fmla="*/ 40 h 86"/>
                <a:gd name="T12" fmla="*/ 41 w 184"/>
                <a:gd name="T13" fmla="*/ 47 h 86"/>
                <a:gd name="T14" fmla="*/ 69 w 184"/>
                <a:gd name="T15" fmla="*/ 35 h 86"/>
                <a:gd name="T16" fmla="*/ 83 w 184"/>
                <a:gd name="T17" fmla="*/ 38 h 86"/>
                <a:gd name="T18" fmla="*/ 106 w 184"/>
                <a:gd name="T19" fmla="*/ 66 h 86"/>
                <a:gd name="T20" fmla="*/ 148 w 184"/>
                <a:gd name="T21" fmla="*/ 86 h 86"/>
                <a:gd name="T22" fmla="*/ 160 w 184"/>
                <a:gd name="T23" fmla="*/ 84 h 86"/>
                <a:gd name="T24" fmla="*/ 184 w 184"/>
                <a:gd name="T25" fmla="*/ 80 h 86"/>
                <a:gd name="T26" fmla="*/ 154 w 184"/>
                <a:gd name="T27" fmla="*/ 57 h 86"/>
                <a:gd name="T28" fmla="*/ 141 w 184"/>
                <a:gd name="T29" fmla="*/ 60 h 86"/>
                <a:gd name="T30" fmla="*/ 118 w 184"/>
                <a:gd name="T31" fmla="*/ 44 h 86"/>
                <a:gd name="T32" fmla="*/ 118 w 184"/>
                <a:gd name="T33" fmla="*/ 41 h 86"/>
                <a:gd name="T34" fmla="*/ 74 w 184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86">
                  <a:moveTo>
                    <a:pt x="74" y="0"/>
                  </a:moveTo>
                  <a:cubicBezTo>
                    <a:pt x="57" y="0"/>
                    <a:pt x="41" y="11"/>
                    <a:pt x="34" y="26"/>
                  </a:cubicBezTo>
                  <a:cubicBezTo>
                    <a:pt x="32" y="26"/>
                    <a:pt x="30" y="25"/>
                    <a:pt x="27" y="25"/>
                  </a:cubicBezTo>
                  <a:cubicBezTo>
                    <a:pt x="15" y="25"/>
                    <a:pt x="4" y="34"/>
                    <a:pt x="0" y="45"/>
                  </a:cubicBezTo>
                  <a:cubicBezTo>
                    <a:pt x="1" y="45"/>
                    <a:pt x="1" y="46"/>
                    <a:pt x="2" y="46"/>
                  </a:cubicBezTo>
                  <a:cubicBezTo>
                    <a:pt x="6" y="44"/>
                    <a:pt x="15" y="40"/>
                    <a:pt x="24" y="40"/>
                  </a:cubicBezTo>
                  <a:cubicBezTo>
                    <a:pt x="30" y="40"/>
                    <a:pt x="36" y="42"/>
                    <a:pt x="41" y="47"/>
                  </a:cubicBezTo>
                  <a:cubicBezTo>
                    <a:pt x="41" y="47"/>
                    <a:pt x="53" y="35"/>
                    <a:pt x="69" y="35"/>
                  </a:cubicBezTo>
                  <a:cubicBezTo>
                    <a:pt x="74" y="35"/>
                    <a:pt x="78" y="35"/>
                    <a:pt x="83" y="38"/>
                  </a:cubicBezTo>
                  <a:cubicBezTo>
                    <a:pt x="106" y="49"/>
                    <a:pt x="106" y="66"/>
                    <a:pt x="106" y="66"/>
                  </a:cubicBezTo>
                  <a:cubicBezTo>
                    <a:pt x="106" y="66"/>
                    <a:pt x="134" y="66"/>
                    <a:pt x="148" y="86"/>
                  </a:cubicBezTo>
                  <a:cubicBezTo>
                    <a:pt x="152" y="85"/>
                    <a:pt x="156" y="85"/>
                    <a:pt x="160" y="84"/>
                  </a:cubicBezTo>
                  <a:cubicBezTo>
                    <a:pt x="168" y="83"/>
                    <a:pt x="176" y="82"/>
                    <a:pt x="184" y="80"/>
                  </a:cubicBezTo>
                  <a:cubicBezTo>
                    <a:pt x="181" y="67"/>
                    <a:pt x="169" y="57"/>
                    <a:pt x="154" y="57"/>
                  </a:cubicBezTo>
                  <a:cubicBezTo>
                    <a:pt x="150" y="57"/>
                    <a:pt x="145" y="58"/>
                    <a:pt x="141" y="60"/>
                  </a:cubicBezTo>
                  <a:cubicBezTo>
                    <a:pt x="138" y="51"/>
                    <a:pt x="129" y="44"/>
                    <a:pt x="118" y="44"/>
                  </a:cubicBezTo>
                  <a:cubicBezTo>
                    <a:pt x="118" y="43"/>
                    <a:pt x="118" y="42"/>
                    <a:pt x="118" y="41"/>
                  </a:cubicBezTo>
                  <a:cubicBezTo>
                    <a:pt x="117" y="18"/>
                    <a:pt x="98" y="0"/>
                    <a:pt x="74" y="0"/>
                  </a:cubicBezTo>
                </a:path>
              </a:pathLst>
            </a:custGeom>
            <a:solidFill>
              <a:srgbClr val="9CCC6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5" name="9Slide.vn 30">
              <a:extLst>
                <a:ext uri="{FF2B5EF4-FFF2-40B4-BE49-F238E27FC236}">
                  <a16:creationId xmlns="" xmlns:a16="http://schemas.microsoft.com/office/drawing/2014/main" id="{10EA9352-85D9-4ACD-9327-D0C65A607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00"/>
              <a:ext cx="2741" cy="1554"/>
            </a:xfrm>
            <a:custGeom>
              <a:avLst/>
              <a:gdLst>
                <a:gd name="T0" fmla="*/ 878 w 878"/>
                <a:gd name="T1" fmla="*/ 328 h 498"/>
                <a:gd name="T2" fmla="*/ 794 w 878"/>
                <a:gd name="T3" fmla="*/ 243 h 498"/>
                <a:gd name="T4" fmla="*/ 792 w 878"/>
                <a:gd name="T5" fmla="*/ 243 h 498"/>
                <a:gd name="T6" fmla="*/ 794 w 878"/>
                <a:gd name="T7" fmla="*/ 230 h 498"/>
                <a:gd name="T8" fmla="*/ 709 w 878"/>
                <a:gd name="T9" fmla="*/ 146 h 498"/>
                <a:gd name="T10" fmla="*/ 698 w 878"/>
                <a:gd name="T11" fmla="*/ 146 h 498"/>
                <a:gd name="T12" fmla="*/ 612 w 878"/>
                <a:gd name="T13" fmla="*/ 86 h 498"/>
                <a:gd name="T14" fmla="*/ 568 w 878"/>
                <a:gd name="T15" fmla="*/ 88 h 498"/>
                <a:gd name="T16" fmla="*/ 469 w 878"/>
                <a:gd name="T17" fmla="*/ 8 h 498"/>
                <a:gd name="T18" fmla="*/ 342 w 878"/>
                <a:gd name="T19" fmla="*/ 68 h 498"/>
                <a:gd name="T20" fmla="*/ 279 w 878"/>
                <a:gd name="T21" fmla="*/ 50 h 498"/>
                <a:gd name="T22" fmla="*/ 161 w 878"/>
                <a:gd name="T23" fmla="*/ 166 h 498"/>
                <a:gd name="T24" fmla="*/ 80 w 878"/>
                <a:gd name="T25" fmla="*/ 247 h 498"/>
                <a:gd name="T26" fmla="*/ 0 w 878"/>
                <a:gd name="T27" fmla="*/ 340 h 498"/>
                <a:gd name="T28" fmla="*/ 95 w 878"/>
                <a:gd name="T29" fmla="*/ 435 h 498"/>
                <a:gd name="T30" fmla="*/ 145 w 878"/>
                <a:gd name="T31" fmla="*/ 420 h 498"/>
                <a:gd name="T32" fmla="*/ 197 w 878"/>
                <a:gd name="T33" fmla="*/ 455 h 498"/>
                <a:gd name="T34" fmla="*/ 229 w 878"/>
                <a:gd name="T35" fmla="*/ 445 h 498"/>
                <a:gd name="T36" fmla="*/ 296 w 878"/>
                <a:gd name="T37" fmla="*/ 484 h 498"/>
                <a:gd name="T38" fmla="*/ 357 w 878"/>
                <a:gd name="T39" fmla="*/ 454 h 498"/>
                <a:gd name="T40" fmla="*/ 433 w 878"/>
                <a:gd name="T41" fmla="*/ 493 h 498"/>
                <a:gd name="T42" fmla="*/ 530 w 878"/>
                <a:gd name="T43" fmla="*/ 469 h 498"/>
                <a:gd name="T44" fmla="*/ 558 w 878"/>
                <a:gd name="T45" fmla="*/ 479 h 498"/>
                <a:gd name="T46" fmla="*/ 613 w 878"/>
                <a:gd name="T47" fmla="*/ 466 h 498"/>
                <a:gd name="T48" fmla="*/ 639 w 878"/>
                <a:gd name="T49" fmla="*/ 472 h 498"/>
                <a:gd name="T50" fmla="*/ 713 w 878"/>
                <a:gd name="T51" fmla="*/ 461 h 498"/>
                <a:gd name="T52" fmla="*/ 757 w 878"/>
                <a:gd name="T53" fmla="*/ 473 h 498"/>
                <a:gd name="T54" fmla="*/ 841 w 878"/>
                <a:gd name="T55" fmla="*/ 398 h 498"/>
                <a:gd name="T56" fmla="*/ 878 w 878"/>
                <a:gd name="T57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8" h="498">
                  <a:moveTo>
                    <a:pt x="878" y="328"/>
                  </a:moveTo>
                  <a:cubicBezTo>
                    <a:pt x="878" y="281"/>
                    <a:pt x="840" y="243"/>
                    <a:pt x="794" y="243"/>
                  </a:cubicBezTo>
                  <a:cubicBezTo>
                    <a:pt x="793" y="243"/>
                    <a:pt x="793" y="243"/>
                    <a:pt x="792" y="243"/>
                  </a:cubicBezTo>
                  <a:cubicBezTo>
                    <a:pt x="793" y="239"/>
                    <a:pt x="794" y="235"/>
                    <a:pt x="794" y="230"/>
                  </a:cubicBezTo>
                  <a:cubicBezTo>
                    <a:pt x="794" y="183"/>
                    <a:pt x="756" y="146"/>
                    <a:pt x="709" y="146"/>
                  </a:cubicBezTo>
                  <a:cubicBezTo>
                    <a:pt x="705" y="146"/>
                    <a:pt x="702" y="146"/>
                    <a:pt x="698" y="146"/>
                  </a:cubicBezTo>
                  <a:cubicBezTo>
                    <a:pt x="681" y="115"/>
                    <a:pt x="650" y="92"/>
                    <a:pt x="612" y="86"/>
                  </a:cubicBezTo>
                  <a:cubicBezTo>
                    <a:pt x="597" y="84"/>
                    <a:pt x="582" y="85"/>
                    <a:pt x="568" y="88"/>
                  </a:cubicBezTo>
                  <a:cubicBezTo>
                    <a:pt x="553" y="46"/>
                    <a:pt x="516" y="15"/>
                    <a:pt x="469" y="8"/>
                  </a:cubicBezTo>
                  <a:cubicBezTo>
                    <a:pt x="417" y="0"/>
                    <a:pt x="367" y="25"/>
                    <a:pt x="342" y="68"/>
                  </a:cubicBezTo>
                  <a:cubicBezTo>
                    <a:pt x="324" y="57"/>
                    <a:pt x="302" y="50"/>
                    <a:pt x="279" y="50"/>
                  </a:cubicBezTo>
                  <a:cubicBezTo>
                    <a:pt x="215" y="50"/>
                    <a:pt x="163" y="102"/>
                    <a:pt x="161" y="166"/>
                  </a:cubicBezTo>
                  <a:cubicBezTo>
                    <a:pt x="117" y="167"/>
                    <a:pt x="82" y="203"/>
                    <a:pt x="80" y="247"/>
                  </a:cubicBezTo>
                  <a:cubicBezTo>
                    <a:pt x="35" y="254"/>
                    <a:pt x="0" y="293"/>
                    <a:pt x="0" y="340"/>
                  </a:cubicBezTo>
                  <a:cubicBezTo>
                    <a:pt x="0" y="392"/>
                    <a:pt x="43" y="435"/>
                    <a:pt x="95" y="435"/>
                  </a:cubicBezTo>
                  <a:cubicBezTo>
                    <a:pt x="113" y="435"/>
                    <a:pt x="131" y="429"/>
                    <a:pt x="145" y="420"/>
                  </a:cubicBezTo>
                  <a:cubicBezTo>
                    <a:pt x="153" y="441"/>
                    <a:pt x="173" y="455"/>
                    <a:pt x="197" y="455"/>
                  </a:cubicBezTo>
                  <a:cubicBezTo>
                    <a:pt x="209" y="455"/>
                    <a:pt x="220" y="452"/>
                    <a:pt x="229" y="445"/>
                  </a:cubicBezTo>
                  <a:cubicBezTo>
                    <a:pt x="242" y="468"/>
                    <a:pt x="267" y="484"/>
                    <a:pt x="296" y="484"/>
                  </a:cubicBezTo>
                  <a:cubicBezTo>
                    <a:pt x="321" y="484"/>
                    <a:pt x="343" y="472"/>
                    <a:pt x="357" y="454"/>
                  </a:cubicBezTo>
                  <a:cubicBezTo>
                    <a:pt x="377" y="474"/>
                    <a:pt x="403" y="488"/>
                    <a:pt x="433" y="493"/>
                  </a:cubicBezTo>
                  <a:cubicBezTo>
                    <a:pt x="468" y="498"/>
                    <a:pt x="503" y="489"/>
                    <a:pt x="530" y="469"/>
                  </a:cubicBezTo>
                  <a:cubicBezTo>
                    <a:pt x="538" y="474"/>
                    <a:pt x="548" y="478"/>
                    <a:pt x="558" y="479"/>
                  </a:cubicBezTo>
                  <a:cubicBezTo>
                    <a:pt x="578" y="482"/>
                    <a:pt x="598" y="477"/>
                    <a:pt x="613" y="466"/>
                  </a:cubicBezTo>
                  <a:cubicBezTo>
                    <a:pt x="621" y="469"/>
                    <a:pt x="630" y="471"/>
                    <a:pt x="639" y="472"/>
                  </a:cubicBezTo>
                  <a:cubicBezTo>
                    <a:pt x="665" y="476"/>
                    <a:pt x="691" y="472"/>
                    <a:pt x="713" y="461"/>
                  </a:cubicBezTo>
                  <a:cubicBezTo>
                    <a:pt x="726" y="469"/>
                    <a:pt x="741" y="473"/>
                    <a:pt x="757" y="473"/>
                  </a:cubicBezTo>
                  <a:cubicBezTo>
                    <a:pt x="800" y="473"/>
                    <a:pt x="836" y="440"/>
                    <a:pt x="841" y="398"/>
                  </a:cubicBezTo>
                  <a:cubicBezTo>
                    <a:pt x="863" y="383"/>
                    <a:pt x="878" y="357"/>
                    <a:pt x="878" y="328"/>
                  </a:cubicBezTo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6" name="9Slide.vn 31">
              <a:extLst>
                <a:ext uri="{FF2B5EF4-FFF2-40B4-BE49-F238E27FC236}">
                  <a16:creationId xmlns="" xmlns:a16="http://schemas.microsoft.com/office/drawing/2014/main" id="{DB91DBFA-26EC-4CAA-936C-2B18EC02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37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7" name="9Slide.vn 32">
              <a:extLst>
                <a:ext uri="{FF2B5EF4-FFF2-40B4-BE49-F238E27FC236}">
                  <a16:creationId xmlns="" xmlns:a16="http://schemas.microsoft.com/office/drawing/2014/main" id="{F4C7D9BE-61AF-46A1-B340-506D33A6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237"/>
              <a:ext cx="3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6AE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8" name="9Slide.vn 33">
              <a:extLst>
                <a:ext uri="{FF2B5EF4-FFF2-40B4-BE49-F238E27FC236}">
                  <a16:creationId xmlns="" xmlns:a16="http://schemas.microsoft.com/office/drawing/2014/main" id="{DEB7832F-B90B-4F15-AD21-1486382BF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3" y="381"/>
              <a:ext cx="2741" cy="780"/>
            </a:xfrm>
            <a:custGeom>
              <a:avLst/>
              <a:gdLst>
                <a:gd name="T0" fmla="*/ 0 w 878"/>
                <a:gd name="T1" fmla="*/ 250 h 250"/>
                <a:gd name="T2" fmla="*/ 0 w 878"/>
                <a:gd name="T3" fmla="*/ 250 h 250"/>
                <a:gd name="T4" fmla="*/ 0 w 878"/>
                <a:gd name="T5" fmla="*/ 250 h 250"/>
                <a:gd name="T6" fmla="*/ 0 w 878"/>
                <a:gd name="T7" fmla="*/ 250 h 250"/>
                <a:gd name="T8" fmla="*/ 794 w 878"/>
                <a:gd name="T9" fmla="*/ 153 h 250"/>
                <a:gd name="T10" fmla="*/ 792 w 878"/>
                <a:gd name="T11" fmla="*/ 153 h 250"/>
                <a:gd name="T12" fmla="*/ 792 w 878"/>
                <a:gd name="T13" fmla="*/ 153 h 250"/>
                <a:gd name="T14" fmla="*/ 794 w 878"/>
                <a:gd name="T15" fmla="*/ 153 h 250"/>
                <a:gd name="T16" fmla="*/ 878 w 878"/>
                <a:gd name="T17" fmla="*/ 238 h 250"/>
                <a:gd name="T18" fmla="*/ 878 w 878"/>
                <a:gd name="T19" fmla="*/ 238 h 250"/>
                <a:gd name="T20" fmla="*/ 794 w 878"/>
                <a:gd name="T21" fmla="*/ 153 h 250"/>
                <a:gd name="T22" fmla="*/ 627 w 878"/>
                <a:gd name="T23" fmla="*/ 0 h 250"/>
                <a:gd name="T24" fmla="*/ 627 w 878"/>
                <a:gd name="T25" fmla="*/ 0 h 250"/>
                <a:gd name="T26" fmla="*/ 698 w 878"/>
                <a:gd name="T27" fmla="*/ 56 h 250"/>
                <a:gd name="T28" fmla="*/ 709 w 878"/>
                <a:gd name="T29" fmla="*/ 56 h 250"/>
                <a:gd name="T30" fmla="*/ 794 w 878"/>
                <a:gd name="T31" fmla="*/ 140 h 250"/>
                <a:gd name="T32" fmla="*/ 794 w 878"/>
                <a:gd name="T33" fmla="*/ 140 h 250"/>
                <a:gd name="T34" fmla="*/ 709 w 878"/>
                <a:gd name="T35" fmla="*/ 55 h 250"/>
                <a:gd name="T36" fmla="*/ 698 w 878"/>
                <a:gd name="T37" fmla="*/ 56 h 250"/>
                <a:gd name="T38" fmla="*/ 627 w 878"/>
                <a:gd name="T3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8" h="250">
                  <a:moveTo>
                    <a:pt x="0" y="250"/>
                  </a:moveTo>
                  <a:cubicBezTo>
                    <a:pt x="0" y="250"/>
                    <a:pt x="0" y="250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moveTo>
                    <a:pt x="794" y="153"/>
                  </a:moveTo>
                  <a:cubicBezTo>
                    <a:pt x="793" y="153"/>
                    <a:pt x="793" y="153"/>
                    <a:pt x="792" y="153"/>
                  </a:cubicBezTo>
                  <a:cubicBezTo>
                    <a:pt x="792" y="153"/>
                    <a:pt x="792" y="153"/>
                    <a:pt x="792" y="153"/>
                  </a:cubicBezTo>
                  <a:cubicBezTo>
                    <a:pt x="793" y="153"/>
                    <a:pt x="793" y="153"/>
                    <a:pt x="794" y="153"/>
                  </a:cubicBezTo>
                  <a:cubicBezTo>
                    <a:pt x="840" y="153"/>
                    <a:pt x="878" y="191"/>
                    <a:pt x="878" y="238"/>
                  </a:cubicBezTo>
                  <a:cubicBezTo>
                    <a:pt x="878" y="238"/>
                    <a:pt x="878" y="238"/>
                    <a:pt x="878" y="238"/>
                  </a:cubicBezTo>
                  <a:cubicBezTo>
                    <a:pt x="878" y="191"/>
                    <a:pt x="840" y="153"/>
                    <a:pt x="794" y="153"/>
                  </a:cubicBezTo>
                  <a:moveTo>
                    <a:pt x="62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58" y="8"/>
                    <a:pt x="683" y="29"/>
                    <a:pt x="698" y="56"/>
                  </a:cubicBezTo>
                  <a:cubicBezTo>
                    <a:pt x="702" y="56"/>
                    <a:pt x="705" y="56"/>
                    <a:pt x="709" y="56"/>
                  </a:cubicBezTo>
                  <a:cubicBezTo>
                    <a:pt x="756" y="56"/>
                    <a:pt x="794" y="93"/>
                    <a:pt x="794" y="140"/>
                  </a:cubicBezTo>
                  <a:cubicBezTo>
                    <a:pt x="794" y="140"/>
                    <a:pt x="794" y="140"/>
                    <a:pt x="794" y="140"/>
                  </a:cubicBezTo>
                  <a:cubicBezTo>
                    <a:pt x="794" y="93"/>
                    <a:pt x="756" y="55"/>
                    <a:pt x="709" y="55"/>
                  </a:cubicBezTo>
                  <a:cubicBezTo>
                    <a:pt x="705" y="55"/>
                    <a:pt x="702" y="56"/>
                    <a:pt x="698" y="56"/>
                  </a:cubicBezTo>
                  <a:cubicBezTo>
                    <a:pt x="683" y="29"/>
                    <a:pt x="658" y="8"/>
                    <a:pt x="627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39" name="9Slide.vn 34">
              <a:extLst>
                <a:ext uri="{FF2B5EF4-FFF2-40B4-BE49-F238E27FC236}">
                  <a16:creationId xmlns="" xmlns:a16="http://schemas.microsoft.com/office/drawing/2014/main" id="{BA840C91-48C5-4B8A-9AE2-960331060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3" y="381"/>
              <a:ext cx="2741" cy="1239"/>
            </a:xfrm>
            <a:custGeom>
              <a:avLst/>
              <a:gdLst>
                <a:gd name="T0" fmla="*/ 0 w 878"/>
                <a:gd name="T1" fmla="*/ 248 h 397"/>
                <a:gd name="T2" fmla="*/ 0 w 878"/>
                <a:gd name="T3" fmla="*/ 250 h 397"/>
                <a:gd name="T4" fmla="*/ 0 w 878"/>
                <a:gd name="T5" fmla="*/ 250 h 397"/>
                <a:gd name="T6" fmla="*/ 95 w 878"/>
                <a:gd name="T7" fmla="*/ 345 h 397"/>
                <a:gd name="T8" fmla="*/ 114 w 878"/>
                <a:gd name="T9" fmla="*/ 342 h 397"/>
                <a:gd name="T10" fmla="*/ 161 w 878"/>
                <a:gd name="T11" fmla="*/ 307 h 397"/>
                <a:gd name="T12" fmla="*/ 169 w 878"/>
                <a:gd name="T13" fmla="*/ 307 h 397"/>
                <a:gd name="T14" fmla="*/ 197 w 878"/>
                <a:gd name="T15" fmla="*/ 323 h 397"/>
                <a:gd name="T16" fmla="*/ 241 w 878"/>
                <a:gd name="T17" fmla="*/ 310 h 397"/>
                <a:gd name="T18" fmla="*/ 253 w 878"/>
                <a:gd name="T19" fmla="*/ 311 h 397"/>
                <a:gd name="T20" fmla="*/ 275 w 878"/>
                <a:gd name="T21" fmla="*/ 318 h 397"/>
                <a:gd name="T22" fmla="*/ 294 w 878"/>
                <a:gd name="T23" fmla="*/ 303 h 397"/>
                <a:gd name="T24" fmla="*/ 276 w 878"/>
                <a:gd name="T25" fmla="*/ 302 h 397"/>
                <a:gd name="T26" fmla="*/ 200 w 878"/>
                <a:gd name="T27" fmla="*/ 263 h 397"/>
                <a:gd name="T28" fmla="*/ 139 w 878"/>
                <a:gd name="T29" fmla="*/ 293 h 397"/>
                <a:gd name="T30" fmla="*/ 72 w 878"/>
                <a:gd name="T31" fmla="*/ 254 h 397"/>
                <a:gd name="T32" fmla="*/ 40 w 878"/>
                <a:gd name="T33" fmla="*/ 264 h 397"/>
                <a:gd name="T34" fmla="*/ 0 w 878"/>
                <a:gd name="T35" fmla="*/ 248 h 397"/>
                <a:gd name="T36" fmla="*/ 627 w 878"/>
                <a:gd name="T37" fmla="*/ 0 h 397"/>
                <a:gd name="T38" fmla="*/ 636 w 878"/>
                <a:gd name="T39" fmla="*/ 39 h 397"/>
                <a:gd name="T40" fmla="*/ 635 w 878"/>
                <a:gd name="T41" fmla="*/ 52 h 397"/>
                <a:gd name="T42" fmla="*/ 636 w 878"/>
                <a:gd name="T43" fmla="*/ 52 h 397"/>
                <a:gd name="T44" fmla="*/ 721 w 878"/>
                <a:gd name="T45" fmla="*/ 137 h 397"/>
                <a:gd name="T46" fmla="*/ 600 w 878"/>
                <a:gd name="T47" fmla="*/ 282 h 397"/>
                <a:gd name="T48" fmla="*/ 556 w 878"/>
                <a:gd name="T49" fmla="*/ 270 h 397"/>
                <a:gd name="T50" fmla="*/ 501 w 878"/>
                <a:gd name="T51" fmla="*/ 283 h 397"/>
                <a:gd name="T52" fmla="*/ 482 w 878"/>
                <a:gd name="T53" fmla="*/ 281 h 397"/>
                <a:gd name="T54" fmla="*/ 456 w 878"/>
                <a:gd name="T55" fmla="*/ 274 h 397"/>
                <a:gd name="T56" fmla="*/ 412 w 878"/>
                <a:gd name="T57" fmla="*/ 289 h 397"/>
                <a:gd name="T58" fmla="*/ 401 w 878"/>
                <a:gd name="T59" fmla="*/ 288 h 397"/>
                <a:gd name="T60" fmla="*/ 373 w 878"/>
                <a:gd name="T61" fmla="*/ 278 h 397"/>
                <a:gd name="T62" fmla="*/ 323 w 878"/>
                <a:gd name="T63" fmla="*/ 301 h 397"/>
                <a:gd name="T64" fmla="*/ 362 w 878"/>
                <a:gd name="T65" fmla="*/ 348 h 397"/>
                <a:gd name="T66" fmla="*/ 361 w 878"/>
                <a:gd name="T67" fmla="*/ 356 h 397"/>
                <a:gd name="T68" fmla="*/ 359 w 878"/>
                <a:gd name="T69" fmla="*/ 365 h 397"/>
                <a:gd name="T70" fmla="*/ 398 w 878"/>
                <a:gd name="T71" fmla="*/ 393 h 397"/>
                <a:gd name="T72" fmla="*/ 410 w 878"/>
                <a:gd name="T73" fmla="*/ 397 h 397"/>
                <a:gd name="T74" fmla="*/ 456 w 878"/>
                <a:gd name="T75" fmla="*/ 375 h 397"/>
                <a:gd name="T76" fmla="*/ 462 w 878"/>
                <a:gd name="T77" fmla="*/ 375 h 397"/>
                <a:gd name="T78" fmla="*/ 513 w 878"/>
                <a:gd name="T79" fmla="*/ 329 h 397"/>
                <a:gd name="T80" fmla="*/ 519 w 878"/>
                <a:gd name="T81" fmla="*/ 330 h 397"/>
                <a:gd name="T82" fmla="*/ 547 w 878"/>
                <a:gd name="T83" fmla="*/ 342 h 397"/>
                <a:gd name="T84" fmla="*/ 599 w 878"/>
                <a:gd name="T85" fmla="*/ 321 h 397"/>
                <a:gd name="T86" fmla="*/ 607 w 878"/>
                <a:gd name="T87" fmla="*/ 321 h 397"/>
                <a:gd name="T88" fmla="*/ 648 w 878"/>
                <a:gd name="T89" fmla="*/ 339 h 397"/>
                <a:gd name="T90" fmla="*/ 677 w 878"/>
                <a:gd name="T91" fmla="*/ 327 h 397"/>
                <a:gd name="T92" fmla="*/ 682 w 878"/>
                <a:gd name="T93" fmla="*/ 327 h 397"/>
                <a:gd name="T94" fmla="*/ 682 w 878"/>
                <a:gd name="T95" fmla="*/ 327 h 397"/>
                <a:gd name="T96" fmla="*/ 719 w 878"/>
                <a:gd name="T97" fmla="*/ 367 h 397"/>
                <a:gd name="T98" fmla="*/ 736 w 878"/>
                <a:gd name="T99" fmla="*/ 364 h 397"/>
                <a:gd name="T100" fmla="*/ 740 w 878"/>
                <a:gd name="T101" fmla="*/ 364 h 397"/>
                <a:gd name="T102" fmla="*/ 770 w 878"/>
                <a:gd name="T103" fmla="*/ 382 h 397"/>
                <a:gd name="T104" fmla="*/ 841 w 878"/>
                <a:gd name="T105" fmla="*/ 308 h 397"/>
                <a:gd name="T106" fmla="*/ 878 w 878"/>
                <a:gd name="T107" fmla="*/ 238 h 397"/>
                <a:gd name="T108" fmla="*/ 794 w 878"/>
                <a:gd name="T109" fmla="*/ 153 h 397"/>
                <a:gd name="T110" fmla="*/ 792 w 878"/>
                <a:gd name="T111" fmla="*/ 153 h 397"/>
                <a:gd name="T112" fmla="*/ 792 w 878"/>
                <a:gd name="T113" fmla="*/ 153 h 397"/>
                <a:gd name="T114" fmla="*/ 792 w 878"/>
                <a:gd name="T115" fmla="*/ 153 h 397"/>
                <a:gd name="T116" fmla="*/ 794 w 878"/>
                <a:gd name="T117" fmla="*/ 140 h 397"/>
                <a:gd name="T118" fmla="*/ 709 w 878"/>
                <a:gd name="T119" fmla="*/ 56 h 397"/>
                <a:gd name="T120" fmla="*/ 698 w 878"/>
                <a:gd name="T121" fmla="*/ 56 h 397"/>
                <a:gd name="T122" fmla="*/ 627 w 878"/>
                <a:gd name="T12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397">
                  <a:moveTo>
                    <a:pt x="0" y="248"/>
                  </a:moveTo>
                  <a:cubicBezTo>
                    <a:pt x="0" y="248"/>
                    <a:pt x="0" y="249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302"/>
                    <a:pt x="43" y="345"/>
                    <a:pt x="95" y="345"/>
                  </a:cubicBezTo>
                  <a:cubicBezTo>
                    <a:pt x="101" y="345"/>
                    <a:pt x="108" y="344"/>
                    <a:pt x="114" y="342"/>
                  </a:cubicBezTo>
                  <a:cubicBezTo>
                    <a:pt x="120" y="321"/>
                    <a:pt x="139" y="307"/>
                    <a:pt x="161" y="307"/>
                  </a:cubicBezTo>
                  <a:cubicBezTo>
                    <a:pt x="164" y="307"/>
                    <a:pt x="166" y="307"/>
                    <a:pt x="169" y="307"/>
                  </a:cubicBezTo>
                  <a:cubicBezTo>
                    <a:pt x="180" y="309"/>
                    <a:pt x="190" y="315"/>
                    <a:pt x="197" y="323"/>
                  </a:cubicBezTo>
                  <a:cubicBezTo>
                    <a:pt x="210" y="315"/>
                    <a:pt x="225" y="310"/>
                    <a:pt x="241" y="310"/>
                  </a:cubicBezTo>
                  <a:cubicBezTo>
                    <a:pt x="245" y="310"/>
                    <a:pt x="249" y="310"/>
                    <a:pt x="253" y="311"/>
                  </a:cubicBezTo>
                  <a:cubicBezTo>
                    <a:pt x="261" y="312"/>
                    <a:pt x="268" y="314"/>
                    <a:pt x="275" y="318"/>
                  </a:cubicBezTo>
                  <a:cubicBezTo>
                    <a:pt x="280" y="311"/>
                    <a:pt x="287" y="306"/>
                    <a:pt x="294" y="303"/>
                  </a:cubicBezTo>
                  <a:cubicBezTo>
                    <a:pt x="288" y="303"/>
                    <a:pt x="282" y="303"/>
                    <a:pt x="276" y="302"/>
                  </a:cubicBezTo>
                  <a:cubicBezTo>
                    <a:pt x="246" y="297"/>
                    <a:pt x="220" y="283"/>
                    <a:pt x="200" y="263"/>
                  </a:cubicBezTo>
                  <a:cubicBezTo>
                    <a:pt x="186" y="281"/>
                    <a:pt x="164" y="293"/>
                    <a:pt x="139" y="293"/>
                  </a:cubicBezTo>
                  <a:cubicBezTo>
                    <a:pt x="110" y="293"/>
                    <a:pt x="85" y="277"/>
                    <a:pt x="72" y="254"/>
                  </a:cubicBezTo>
                  <a:cubicBezTo>
                    <a:pt x="63" y="261"/>
                    <a:pt x="52" y="264"/>
                    <a:pt x="40" y="264"/>
                  </a:cubicBezTo>
                  <a:cubicBezTo>
                    <a:pt x="24" y="264"/>
                    <a:pt x="10" y="258"/>
                    <a:pt x="0" y="248"/>
                  </a:cubicBezTo>
                  <a:moveTo>
                    <a:pt x="627" y="0"/>
                  </a:moveTo>
                  <a:cubicBezTo>
                    <a:pt x="633" y="11"/>
                    <a:pt x="636" y="25"/>
                    <a:pt x="636" y="39"/>
                  </a:cubicBezTo>
                  <a:cubicBezTo>
                    <a:pt x="636" y="44"/>
                    <a:pt x="636" y="48"/>
                    <a:pt x="635" y="52"/>
                  </a:cubicBezTo>
                  <a:cubicBezTo>
                    <a:pt x="636" y="52"/>
                    <a:pt x="636" y="52"/>
                    <a:pt x="636" y="52"/>
                  </a:cubicBezTo>
                  <a:cubicBezTo>
                    <a:pt x="683" y="52"/>
                    <a:pt x="721" y="90"/>
                    <a:pt x="721" y="137"/>
                  </a:cubicBezTo>
                  <a:cubicBezTo>
                    <a:pt x="721" y="166"/>
                    <a:pt x="722" y="260"/>
                    <a:pt x="600" y="282"/>
                  </a:cubicBezTo>
                  <a:cubicBezTo>
                    <a:pt x="584" y="282"/>
                    <a:pt x="569" y="278"/>
                    <a:pt x="556" y="270"/>
                  </a:cubicBezTo>
                  <a:cubicBezTo>
                    <a:pt x="539" y="278"/>
                    <a:pt x="520" y="283"/>
                    <a:pt x="501" y="283"/>
                  </a:cubicBezTo>
                  <a:cubicBezTo>
                    <a:pt x="494" y="283"/>
                    <a:pt x="488" y="282"/>
                    <a:pt x="482" y="281"/>
                  </a:cubicBezTo>
                  <a:cubicBezTo>
                    <a:pt x="473" y="280"/>
                    <a:pt x="464" y="278"/>
                    <a:pt x="456" y="274"/>
                  </a:cubicBezTo>
                  <a:cubicBezTo>
                    <a:pt x="443" y="284"/>
                    <a:pt x="428" y="289"/>
                    <a:pt x="412" y="289"/>
                  </a:cubicBezTo>
                  <a:cubicBezTo>
                    <a:pt x="408" y="289"/>
                    <a:pt x="404" y="289"/>
                    <a:pt x="401" y="288"/>
                  </a:cubicBezTo>
                  <a:cubicBezTo>
                    <a:pt x="390" y="287"/>
                    <a:pt x="381" y="283"/>
                    <a:pt x="373" y="278"/>
                  </a:cubicBezTo>
                  <a:cubicBezTo>
                    <a:pt x="358" y="289"/>
                    <a:pt x="341" y="297"/>
                    <a:pt x="323" y="301"/>
                  </a:cubicBezTo>
                  <a:cubicBezTo>
                    <a:pt x="346" y="305"/>
                    <a:pt x="362" y="325"/>
                    <a:pt x="362" y="348"/>
                  </a:cubicBezTo>
                  <a:cubicBezTo>
                    <a:pt x="362" y="351"/>
                    <a:pt x="362" y="354"/>
                    <a:pt x="361" y="356"/>
                  </a:cubicBezTo>
                  <a:cubicBezTo>
                    <a:pt x="361" y="359"/>
                    <a:pt x="360" y="362"/>
                    <a:pt x="359" y="365"/>
                  </a:cubicBezTo>
                  <a:cubicBezTo>
                    <a:pt x="375" y="370"/>
                    <a:pt x="389" y="380"/>
                    <a:pt x="398" y="393"/>
                  </a:cubicBezTo>
                  <a:cubicBezTo>
                    <a:pt x="402" y="394"/>
                    <a:pt x="406" y="396"/>
                    <a:pt x="410" y="397"/>
                  </a:cubicBezTo>
                  <a:cubicBezTo>
                    <a:pt x="421" y="384"/>
                    <a:pt x="438" y="375"/>
                    <a:pt x="456" y="375"/>
                  </a:cubicBezTo>
                  <a:cubicBezTo>
                    <a:pt x="458" y="375"/>
                    <a:pt x="460" y="375"/>
                    <a:pt x="462" y="375"/>
                  </a:cubicBezTo>
                  <a:cubicBezTo>
                    <a:pt x="465" y="349"/>
                    <a:pt x="487" y="329"/>
                    <a:pt x="513" y="329"/>
                  </a:cubicBezTo>
                  <a:cubicBezTo>
                    <a:pt x="515" y="329"/>
                    <a:pt x="517" y="329"/>
                    <a:pt x="519" y="330"/>
                  </a:cubicBezTo>
                  <a:cubicBezTo>
                    <a:pt x="530" y="331"/>
                    <a:pt x="540" y="335"/>
                    <a:pt x="547" y="342"/>
                  </a:cubicBezTo>
                  <a:cubicBezTo>
                    <a:pt x="561" y="329"/>
                    <a:pt x="579" y="321"/>
                    <a:pt x="599" y="321"/>
                  </a:cubicBezTo>
                  <a:cubicBezTo>
                    <a:pt x="602" y="321"/>
                    <a:pt x="604" y="321"/>
                    <a:pt x="607" y="321"/>
                  </a:cubicBezTo>
                  <a:cubicBezTo>
                    <a:pt x="623" y="323"/>
                    <a:pt x="637" y="329"/>
                    <a:pt x="648" y="339"/>
                  </a:cubicBezTo>
                  <a:cubicBezTo>
                    <a:pt x="656" y="332"/>
                    <a:pt x="666" y="327"/>
                    <a:pt x="677" y="327"/>
                  </a:cubicBezTo>
                  <a:cubicBezTo>
                    <a:pt x="679" y="327"/>
                    <a:pt x="680" y="327"/>
                    <a:pt x="682" y="327"/>
                  </a:cubicBezTo>
                  <a:cubicBezTo>
                    <a:pt x="682" y="327"/>
                    <a:pt x="682" y="327"/>
                    <a:pt x="682" y="327"/>
                  </a:cubicBezTo>
                  <a:cubicBezTo>
                    <a:pt x="703" y="330"/>
                    <a:pt x="718" y="347"/>
                    <a:pt x="719" y="367"/>
                  </a:cubicBezTo>
                  <a:cubicBezTo>
                    <a:pt x="724" y="365"/>
                    <a:pt x="730" y="364"/>
                    <a:pt x="736" y="364"/>
                  </a:cubicBezTo>
                  <a:cubicBezTo>
                    <a:pt x="737" y="364"/>
                    <a:pt x="739" y="364"/>
                    <a:pt x="740" y="364"/>
                  </a:cubicBezTo>
                  <a:cubicBezTo>
                    <a:pt x="753" y="365"/>
                    <a:pt x="764" y="372"/>
                    <a:pt x="770" y="382"/>
                  </a:cubicBezTo>
                  <a:cubicBezTo>
                    <a:pt x="808" y="376"/>
                    <a:pt x="837" y="346"/>
                    <a:pt x="841" y="308"/>
                  </a:cubicBezTo>
                  <a:cubicBezTo>
                    <a:pt x="863" y="293"/>
                    <a:pt x="878" y="267"/>
                    <a:pt x="878" y="238"/>
                  </a:cubicBezTo>
                  <a:cubicBezTo>
                    <a:pt x="878" y="191"/>
                    <a:pt x="840" y="153"/>
                    <a:pt x="794" y="153"/>
                  </a:cubicBezTo>
                  <a:cubicBezTo>
                    <a:pt x="793" y="153"/>
                    <a:pt x="793" y="153"/>
                    <a:pt x="792" y="153"/>
                  </a:cubicBezTo>
                  <a:cubicBezTo>
                    <a:pt x="792" y="153"/>
                    <a:pt x="792" y="153"/>
                    <a:pt x="792" y="153"/>
                  </a:cubicBezTo>
                  <a:cubicBezTo>
                    <a:pt x="792" y="153"/>
                    <a:pt x="792" y="153"/>
                    <a:pt x="792" y="153"/>
                  </a:cubicBezTo>
                  <a:cubicBezTo>
                    <a:pt x="793" y="149"/>
                    <a:pt x="794" y="145"/>
                    <a:pt x="794" y="140"/>
                  </a:cubicBezTo>
                  <a:cubicBezTo>
                    <a:pt x="794" y="93"/>
                    <a:pt x="756" y="56"/>
                    <a:pt x="709" y="56"/>
                  </a:cubicBezTo>
                  <a:cubicBezTo>
                    <a:pt x="705" y="56"/>
                    <a:pt x="702" y="56"/>
                    <a:pt x="698" y="56"/>
                  </a:cubicBezTo>
                  <a:cubicBezTo>
                    <a:pt x="683" y="29"/>
                    <a:pt x="658" y="8"/>
                    <a:pt x="627" y="0"/>
                  </a:cubicBezTo>
                </a:path>
              </a:pathLst>
            </a:custGeom>
            <a:solidFill>
              <a:srgbClr val="9CCC6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0" name="9Slide.vn 35">
              <a:extLst>
                <a:ext uri="{FF2B5EF4-FFF2-40B4-BE49-F238E27FC236}">
                  <a16:creationId xmlns="" xmlns:a16="http://schemas.microsoft.com/office/drawing/2014/main" id="{F304C114-2293-41E5-9A35-222F390A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73"/>
              <a:ext cx="1339" cy="687"/>
            </a:xfrm>
            <a:custGeom>
              <a:avLst/>
              <a:gdLst>
                <a:gd name="T0" fmla="*/ 390 w 429"/>
                <a:gd name="T1" fmla="*/ 92 h 220"/>
                <a:gd name="T2" fmla="*/ 382 w 429"/>
                <a:gd name="T3" fmla="*/ 92 h 220"/>
                <a:gd name="T4" fmla="*/ 382 w 429"/>
                <a:gd name="T5" fmla="*/ 92 h 220"/>
                <a:gd name="T6" fmla="*/ 345 w 429"/>
                <a:gd name="T7" fmla="*/ 46 h 220"/>
                <a:gd name="T8" fmla="*/ 324 w 429"/>
                <a:gd name="T9" fmla="*/ 49 h 220"/>
                <a:gd name="T10" fmla="*/ 287 w 429"/>
                <a:gd name="T11" fmla="*/ 9 h 220"/>
                <a:gd name="T12" fmla="*/ 253 w 429"/>
                <a:gd name="T13" fmla="*/ 21 h 220"/>
                <a:gd name="T14" fmla="*/ 212 w 429"/>
                <a:gd name="T15" fmla="*/ 3 h 220"/>
                <a:gd name="T16" fmla="*/ 152 w 429"/>
                <a:gd name="T17" fmla="*/ 24 h 220"/>
                <a:gd name="T18" fmla="*/ 124 w 429"/>
                <a:gd name="T19" fmla="*/ 12 h 220"/>
                <a:gd name="T20" fmla="*/ 67 w 429"/>
                <a:gd name="T21" fmla="*/ 57 h 220"/>
                <a:gd name="T22" fmla="*/ 4 w 429"/>
                <a:gd name="T23" fmla="*/ 108 h 220"/>
                <a:gd name="T24" fmla="*/ 55 w 429"/>
                <a:gd name="T25" fmla="*/ 172 h 220"/>
                <a:gd name="T26" fmla="*/ 72 w 429"/>
                <a:gd name="T27" fmla="*/ 172 h 220"/>
                <a:gd name="T28" fmla="*/ 115 w 429"/>
                <a:gd name="T29" fmla="*/ 218 h 220"/>
                <a:gd name="T30" fmla="*/ 159 w 429"/>
                <a:gd name="T31" fmla="*/ 199 h 220"/>
                <a:gd name="T32" fmla="*/ 195 w 429"/>
                <a:gd name="T33" fmla="*/ 214 h 220"/>
                <a:gd name="T34" fmla="*/ 241 w 429"/>
                <a:gd name="T35" fmla="*/ 204 h 220"/>
                <a:gd name="T36" fmla="*/ 265 w 429"/>
                <a:gd name="T37" fmla="*/ 214 h 220"/>
                <a:gd name="T38" fmla="*/ 302 w 429"/>
                <a:gd name="T39" fmla="*/ 199 h 220"/>
                <a:gd name="T40" fmla="*/ 327 w 429"/>
                <a:gd name="T41" fmla="*/ 211 h 220"/>
                <a:gd name="T42" fmla="*/ 373 w 429"/>
                <a:gd name="T43" fmla="*/ 174 h 220"/>
                <a:gd name="T44" fmla="*/ 373 w 429"/>
                <a:gd name="T45" fmla="*/ 174 h 220"/>
                <a:gd name="T46" fmla="*/ 381 w 429"/>
                <a:gd name="T47" fmla="*/ 175 h 220"/>
                <a:gd name="T48" fmla="*/ 427 w 429"/>
                <a:gd name="T49" fmla="*/ 138 h 220"/>
                <a:gd name="T50" fmla="*/ 390 w 429"/>
                <a:gd name="T51" fmla="*/ 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9" h="220">
                  <a:moveTo>
                    <a:pt x="390" y="92"/>
                  </a:moveTo>
                  <a:cubicBezTo>
                    <a:pt x="387" y="92"/>
                    <a:pt x="384" y="92"/>
                    <a:pt x="382" y="92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4" y="69"/>
                    <a:pt x="368" y="48"/>
                    <a:pt x="345" y="46"/>
                  </a:cubicBezTo>
                  <a:cubicBezTo>
                    <a:pt x="338" y="45"/>
                    <a:pt x="330" y="46"/>
                    <a:pt x="324" y="49"/>
                  </a:cubicBezTo>
                  <a:cubicBezTo>
                    <a:pt x="323" y="29"/>
                    <a:pt x="308" y="12"/>
                    <a:pt x="287" y="9"/>
                  </a:cubicBezTo>
                  <a:cubicBezTo>
                    <a:pt x="274" y="8"/>
                    <a:pt x="262" y="13"/>
                    <a:pt x="253" y="21"/>
                  </a:cubicBezTo>
                  <a:cubicBezTo>
                    <a:pt x="242" y="11"/>
                    <a:pt x="228" y="5"/>
                    <a:pt x="212" y="3"/>
                  </a:cubicBezTo>
                  <a:cubicBezTo>
                    <a:pt x="189" y="0"/>
                    <a:pt x="167" y="9"/>
                    <a:pt x="152" y="24"/>
                  </a:cubicBezTo>
                  <a:cubicBezTo>
                    <a:pt x="145" y="17"/>
                    <a:pt x="135" y="13"/>
                    <a:pt x="124" y="12"/>
                  </a:cubicBezTo>
                  <a:cubicBezTo>
                    <a:pt x="96" y="9"/>
                    <a:pt x="70" y="29"/>
                    <a:pt x="67" y="57"/>
                  </a:cubicBezTo>
                  <a:cubicBezTo>
                    <a:pt x="36" y="54"/>
                    <a:pt x="7" y="77"/>
                    <a:pt x="4" y="108"/>
                  </a:cubicBezTo>
                  <a:cubicBezTo>
                    <a:pt x="0" y="140"/>
                    <a:pt x="23" y="169"/>
                    <a:pt x="55" y="172"/>
                  </a:cubicBezTo>
                  <a:cubicBezTo>
                    <a:pt x="61" y="173"/>
                    <a:pt x="66" y="173"/>
                    <a:pt x="72" y="172"/>
                  </a:cubicBezTo>
                  <a:cubicBezTo>
                    <a:pt x="73" y="195"/>
                    <a:pt x="91" y="215"/>
                    <a:pt x="115" y="218"/>
                  </a:cubicBezTo>
                  <a:cubicBezTo>
                    <a:pt x="132" y="220"/>
                    <a:pt x="149" y="212"/>
                    <a:pt x="159" y="199"/>
                  </a:cubicBezTo>
                  <a:cubicBezTo>
                    <a:pt x="169" y="207"/>
                    <a:pt x="181" y="212"/>
                    <a:pt x="195" y="214"/>
                  </a:cubicBezTo>
                  <a:cubicBezTo>
                    <a:pt x="212" y="216"/>
                    <a:pt x="228" y="212"/>
                    <a:pt x="241" y="204"/>
                  </a:cubicBezTo>
                  <a:cubicBezTo>
                    <a:pt x="248" y="209"/>
                    <a:pt x="256" y="213"/>
                    <a:pt x="265" y="214"/>
                  </a:cubicBezTo>
                  <a:cubicBezTo>
                    <a:pt x="279" y="215"/>
                    <a:pt x="293" y="210"/>
                    <a:pt x="302" y="199"/>
                  </a:cubicBezTo>
                  <a:cubicBezTo>
                    <a:pt x="309" y="206"/>
                    <a:pt x="317" y="210"/>
                    <a:pt x="327" y="211"/>
                  </a:cubicBezTo>
                  <a:cubicBezTo>
                    <a:pt x="350" y="214"/>
                    <a:pt x="371" y="197"/>
                    <a:pt x="373" y="174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6" y="175"/>
                    <a:pt x="378" y="175"/>
                    <a:pt x="381" y="175"/>
                  </a:cubicBezTo>
                  <a:cubicBezTo>
                    <a:pt x="404" y="178"/>
                    <a:pt x="424" y="161"/>
                    <a:pt x="427" y="138"/>
                  </a:cubicBezTo>
                  <a:cubicBezTo>
                    <a:pt x="429" y="116"/>
                    <a:pt x="413" y="95"/>
                    <a:pt x="390" y="92"/>
                  </a:cubicBezTo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1" name="9Slide.vn 36">
              <a:extLst>
                <a:ext uri="{FF2B5EF4-FFF2-40B4-BE49-F238E27FC236}">
                  <a16:creationId xmlns="" xmlns:a16="http://schemas.microsoft.com/office/drawing/2014/main" id="{CEDC6D73-F370-4A38-A682-62FBB535A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1402"/>
              <a:ext cx="275" cy="171"/>
            </a:xfrm>
            <a:custGeom>
              <a:avLst/>
              <a:gdLst>
                <a:gd name="T0" fmla="*/ 0 w 88"/>
                <a:gd name="T1" fmla="*/ 0 h 55"/>
                <a:gd name="T2" fmla="*/ 0 w 88"/>
                <a:gd name="T3" fmla="*/ 0 h 55"/>
                <a:gd name="T4" fmla="*/ 37 w 88"/>
                <a:gd name="T5" fmla="*/ 40 h 55"/>
                <a:gd name="T6" fmla="*/ 54 w 88"/>
                <a:gd name="T7" fmla="*/ 37 h 55"/>
                <a:gd name="T8" fmla="*/ 58 w 88"/>
                <a:gd name="T9" fmla="*/ 37 h 55"/>
                <a:gd name="T10" fmla="*/ 88 w 88"/>
                <a:gd name="T11" fmla="*/ 55 h 55"/>
                <a:gd name="T12" fmla="*/ 88 w 88"/>
                <a:gd name="T13" fmla="*/ 55 h 55"/>
                <a:gd name="T14" fmla="*/ 58 w 88"/>
                <a:gd name="T15" fmla="*/ 37 h 55"/>
                <a:gd name="T16" fmla="*/ 54 w 88"/>
                <a:gd name="T17" fmla="*/ 37 h 55"/>
                <a:gd name="T18" fmla="*/ 37 w 88"/>
                <a:gd name="T19" fmla="*/ 40 h 55"/>
                <a:gd name="T20" fmla="*/ 0 w 88"/>
                <a:gd name="T21" fmla="*/ 0 h 55"/>
                <a:gd name="T22" fmla="*/ 0 w 88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3"/>
                    <a:pt x="36" y="20"/>
                    <a:pt x="37" y="40"/>
                  </a:cubicBezTo>
                  <a:cubicBezTo>
                    <a:pt x="42" y="38"/>
                    <a:pt x="48" y="37"/>
                    <a:pt x="54" y="37"/>
                  </a:cubicBezTo>
                  <a:cubicBezTo>
                    <a:pt x="55" y="37"/>
                    <a:pt x="57" y="37"/>
                    <a:pt x="58" y="37"/>
                  </a:cubicBezTo>
                  <a:cubicBezTo>
                    <a:pt x="71" y="38"/>
                    <a:pt x="82" y="4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45"/>
                    <a:pt x="71" y="38"/>
                    <a:pt x="58" y="37"/>
                  </a:cubicBezTo>
                  <a:cubicBezTo>
                    <a:pt x="57" y="37"/>
                    <a:pt x="55" y="37"/>
                    <a:pt x="54" y="37"/>
                  </a:cubicBezTo>
                  <a:cubicBezTo>
                    <a:pt x="48" y="37"/>
                    <a:pt x="42" y="38"/>
                    <a:pt x="37" y="40"/>
                  </a:cubicBezTo>
                  <a:cubicBezTo>
                    <a:pt x="36" y="20"/>
                    <a:pt x="2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9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2" name="9Slide.vn 37">
              <a:extLst>
                <a:ext uri="{FF2B5EF4-FFF2-40B4-BE49-F238E27FC236}">
                  <a16:creationId xmlns="" xmlns:a16="http://schemas.microsoft.com/office/drawing/2014/main" id="{9951D13C-743F-44DA-9CF9-C49B24239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" y="19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3" name="9Slide.vn 38">
              <a:extLst>
                <a:ext uri="{FF2B5EF4-FFF2-40B4-BE49-F238E27FC236}">
                  <a16:creationId xmlns="" xmlns:a16="http://schemas.microsoft.com/office/drawing/2014/main" id="{5FB1718F-3CFC-4B33-91C1-D0BA2642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402"/>
              <a:ext cx="1133" cy="652"/>
            </a:xfrm>
            <a:custGeom>
              <a:avLst/>
              <a:gdLst>
                <a:gd name="T0" fmla="*/ 218 w 363"/>
                <a:gd name="T1" fmla="*/ 0 h 209"/>
                <a:gd name="T2" fmla="*/ 207 w 363"/>
                <a:gd name="T3" fmla="*/ 2 h 209"/>
                <a:gd name="T4" fmla="*/ 234 w 363"/>
                <a:gd name="T5" fmla="*/ 45 h 209"/>
                <a:gd name="T6" fmla="*/ 234 w 363"/>
                <a:gd name="T7" fmla="*/ 46 h 209"/>
                <a:gd name="T8" fmla="*/ 238 w 363"/>
                <a:gd name="T9" fmla="*/ 46 h 209"/>
                <a:gd name="T10" fmla="*/ 242 w 363"/>
                <a:gd name="T11" fmla="*/ 46 h 209"/>
                <a:gd name="T12" fmla="*/ 279 w 363"/>
                <a:gd name="T13" fmla="*/ 92 h 209"/>
                <a:gd name="T14" fmla="*/ 238 w 363"/>
                <a:gd name="T15" fmla="*/ 129 h 209"/>
                <a:gd name="T16" fmla="*/ 233 w 363"/>
                <a:gd name="T17" fmla="*/ 129 h 209"/>
                <a:gd name="T18" fmla="*/ 226 w 363"/>
                <a:gd name="T19" fmla="*/ 127 h 209"/>
                <a:gd name="T20" fmla="*/ 226 w 363"/>
                <a:gd name="T21" fmla="*/ 128 h 209"/>
                <a:gd name="T22" fmla="*/ 184 w 363"/>
                <a:gd name="T23" fmla="*/ 165 h 209"/>
                <a:gd name="T24" fmla="*/ 180 w 363"/>
                <a:gd name="T25" fmla="*/ 165 h 209"/>
                <a:gd name="T26" fmla="*/ 155 w 363"/>
                <a:gd name="T27" fmla="*/ 153 h 209"/>
                <a:gd name="T28" fmla="*/ 122 w 363"/>
                <a:gd name="T29" fmla="*/ 168 h 209"/>
                <a:gd name="T30" fmla="*/ 117 w 363"/>
                <a:gd name="T31" fmla="*/ 167 h 209"/>
                <a:gd name="T32" fmla="*/ 94 w 363"/>
                <a:gd name="T33" fmla="*/ 157 h 209"/>
                <a:gd name="T34" fmla="*/ 56 w 363"/>
                <a:gd name="T35" fmla="*/ 168 h 209"/>
                <a:gd name="T36" fmla="*/ 48 w 363"/>
                <a:gd name="T37" fmla="*/ 168 h 209"/>
                <a:gd name="T38" fmla="*/ 11 w 363"/>
                <a:gd name="T39" fmla="*/ 153 h 209"/>
                <a:gd name="T40" fmla="*/ 0 w 363"/>
                <a:gd name="T41" fmla="*/ 164 h 209"/>
                <a:gd name="T42" fmla="*/ 8 w 363"/>
                <a:gd name="T43" fmla="*/ 163 h 209"/>
                <a:gd name="T44" fmla="*/ 8 w 363"/>
                <a:gd name="T45" fmla="*/ 163 h 209"/>
                <a:gd name="T46" fmla="*/ 8 w 363"/>
                <a:gd name="T47" fmla="*/ 163 h 209"/>
                <a:gd name="T48" fmla="*/ 8 w 363"/>
                <a:gd name="T49" fmla="*/ 163 h 209"/>
                <a:gd name="T50" fmla="*/ 8 w 363"/>
                <a:gd name="T51" fmla="*/ 163 h 209"/>
                <a:gd name="T52" fmla="*/ 51 w 363"/>
                <a:gd name="T53" fmla="*/ 209 h 209"/>
                <a:gd name="T54" fmla="*/ 56 w 363"/>
                <a:gd name="T55" fmla="*/ 209 h 209"/>
                <a:gd name="T56" fmla="*/ 95 w 363"/>
                <a:gd name="T57" fmla="*/ 190 h 209"/>
                <a:gd name="T58" fmla="*/ 131 w 363"/>
                <a:gd name="T59" fmla="*/ 205 h 209"/>
                <a:gd name="T60" fmla="*/ 139 w 363"/>
                <a:gd name="T61" fmla="*/ 205 h 209"/>
                <a:gd name="T62" fmla="*/ 177 w 363"/>
                <a:gd name="T63" fmla="*/ 195 h 209"/>
                <a:gd name="T64" fmla="*/ 201 w 363"/>
                <a:gd name="T65" fmla="*/ 205 h 209"/>
                <a:gd name="T66" fmla="*/ 205 w 363"/>
                <a:gd name="T67" fmla="*/ 205 h 209"/>
                <a:gd name="T68" fmla="*/ 238 w 363"/>
                <a:gd name="T69" fmla="*/ 190 h 209"/>
                <a:gd name="T70" fmla="*/ 263 w 363"/>
                <a:gd name="T71" fmla="*/ 202 h 209"/>
                <a:gd name="T72" fmla="*/ 268 w 363"/>
                <a:gd name="T73" fmla="*/ 203 h 209"/>
                <a:gd name="T74" fmla="*/ 309 w 363"/>
                <a:gd name="T75" fmla="*/ 165 h 209"/>
                <a:gd name="T76" fmla="*/ 309 w 363"/>
                <a:gd name="T77" fmla="*/ 165 h 209"/>
                <a:gd name="T78" fmla="*/ 317 w 363"/>
                <a:gd name="T79" fmla="*/ 166 h 209"/>
                <a:gd name="T80" fmla="*/ 321 w 363"/>
                <a:gd name="T81" fmla="*/ 167 h 209"/>
                <a:gd name="T82" fmla="*/ 363 w 363"/>
                <a:gd name="T83" fmla="*/ 129 h 209"/>
                <a:gd name="T84" fmla="*/ 363 w 363"/>
                <a:gd name="T85" fmla="*/ 125 h 209"/>
                <a:gd name="T86" fmla="*/ 326 w 363"/>
                <a:gd name="T87" fmla="*/ 83 h 209"/>
                <a:gd name="T88" fmla="*/ 321 w 363"/>
                <a:gd name="T89" fmla="*/ 83 h 209"/>
                <a:gd name="T90" fmla="*/ 318 w 363"/>
                <a:gd name="T91" fmla="*/ 83 h 209"/>
                <a:gd name="T92" fmla="*/ 318 w 363"/>
                <a:gd name="T93" fmla="*/ 83 h 209"/>
                <a:gd name="T94" fmla="*/ 318 w 363"/>
                <a:gd name="T95" fmla="*/ 83 h 209"/>
                <a:gd name="T96" fmla="*/ 318 w 363"/>
                <a:gd name="T97" fmla="*/ 83 h 209"/>
                <a:gd name="T98" fmla="*/ 318 w 363"/>
                <a:gd name="T99" fmla="*/ 78 h 209"/>
                <a:gd name="T100" fmla="*/ 311 w 363"/>
                <a:gd name="T101" fmla="*/ 55 h 209"/>
                <a:gd name="T102" fmla="*/ 281 w 363"/>
                <a:gd name="T103" fmla="*/ 37 h 209"/>
                <a:gd name="T104" fmla="*/ 277 w 363"/>
                <a:gd name="T105" fmla="*/ 37 h 209"/>
                <a:gd name="T106" fmla="*/ 260 w 363"/>
                <a:gd name="T107" fmla="*/ 40 h 209"/>
                <a:gd name="T108" fmla="*/ 223 w 363"/>
                <a:gd name="T109" fmla="*/ 0 h 209"/>
                <a:gd name="T110" fmla="*/ 223 w 363"/>
                <a:gd name="T111" fmla="*/ 0 h 209"/>
                <a:gd name="T112" fmla="*/ 218 w 363"/>
                <a:gd name="T1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209">
                  <a:moveTo>
                    <a:pt x="218" y="0"/>
                  </a:moveTo>
                  <a:cubicBezTo>
                    <a:pt x="215" y="0"/>
                    <a:pt x="211" y="1"/>
                    <a:pt x="207" y="2"/>
                  </a:cubicBezTo>
                  <a:cubicBezTo>
                    <a:pt x="225" y="8"/>
                    <a:pt x="236" y="26"/>
                    <a:pt x="234" y="45"/>
                  </a:cubicBezTo>
                  <a:cubicBezTo>
                    <a:pt x="234" y="45"/>
                    <a:pt x="234" y="46"/>
                    <a:pt x="234" y="46"/>
                  </a:cubicBezTo>
                  <a:cubicBezTo>
                    <a:pt x="235" y="46"/>
                    <a:pt x="237" y="46"/>
                    <a:pt x="238" y="46"/>
                  </a:cubicBezTo>
                  <a:cubicBezTo>
                    <a:pt x="239" y="46"/>
                    <a:pt x="241" y="46"/>
                    <a:pt x="242" y="46"/>
                  </a:cubicBezTo>
                  <a:cubicBezTo>
                    <a:pt x="265" y="49"/>
                    <a:pt x="282" y="69"/>
                    <a:pt x="279" y="92"/>
                  </a:cubicBezTo>
                  <a:cubicBezTo>
                    <a:pt x="277" y="113"/>
                    <a:pt x="259" y="129"/>
                    <a:pt x="238" y="129"/>
                  </a:cubicBezTo>
                  <a:cubicBezTo>
                    <a:pt x="236" y="129"/>
                    <a:pt x="235" y="129"/>
                    <a:pt x="233" y="129"/>
                  </a:cubicBezTo>
                  <a:cubicBezTo>
                    <a:pt x="231" y="129"/>
                    <a:pt x="228" y="128"/>
                    <a:pt x="226" y="127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3" y="149"/>
                    <a:pt x="205" y="165"/>
                    <a:pt x="184" y="165"/>
                  </a:cubicBezTo>
                  <a:cubicBezTo>
                    <a:pt x="183" y="165"/>
                    <a:pt x="181" y="165"/>
                    <a:pt x="180" y="165"/>
                  </a:cubicBezTo>
                  <a:cubicBezTo>
                    <a:pt x="170" y="164"/>
                    <a:pt x="161" y="160"/>
                    <a:pt x="155" y="153"/>
                  </a:cubicBezTo>
                  <a:cubicBezTo>
                    <a:pt x="146" y="162"/>
                    <a:pt x="135" y="168"/>
                    <a:pt x="122" y="168"/>
                  </a:cubicBezTo>
                  <a:cubicBezTo>
                    <a:pt x="120" y="168"/>
                    <a:pt x="119" y="168"/>
                    <a:pt x="117" y="167"/>
                  </a:cubicBezTo>
                  <a:cubicBezTo>
                    <a:pt x="108" y="166"/>
                    <a:pt x="100" y="163"/>
                    <a:pt x="94" y="157"/>
                  </a:cubicBezTo>
                  <a:cubicBezTo>
                    <a:pt x="82" y="164"/>
                    <a:pt x="69" y="168"/>
                    <a:pt x="56" y="168"/>
                  </a:cubicBezTo>
                  <a:cubicBezTo>
                    <a:pt x="53" y="168"/>
                    <a:pt x="50" y="168"/>
                    <a:pt x="48" y="168"/>
                  </a:cubicBezTo>
                  <a:cubicBezTo>
                    <a:pt x="34" y="166"/>
                    <a:pt x="21" y="161"/>
                    <a:pt x="11" y="153"/>
                  </a:cubicBezTo>
                  <a:cubicBezTo>
                    <a:pt x="8" y="157"/>
                    <a:pt x="4" y="161"/>
                    <a:pt x="0" y="164"/>
                  </a:cubicBezTo>
                  <a:cubicBezTo>
                    <a:pt x="2" y="163"/>
                    <a:pt x="5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9" y="186"/>
                    <a:pt x="27" y="206"/>
                    <a:pt x="51" y="209"/>
                  </a:cubicBezTo>
                  <a:cubicBezTo>
                    <a:pt x="53" y="209"/>
                    <a:pt x="55" y="209"/>
                    <a:pt x="56" y="209"/>
                  </a:cubicBezTo>
                  <a:cubicBezTo>
                    <a:pt x="72" y="209"/>
                    <a:pt x="86" y="202"/>
                    <a:pt x="95" y="190"/>
                  </a:cubicBezTo>
                  <a:cubicBezTo>
                    <a:pt x="105" y="198"/>
                    <a:pt x="117" y="203"/>
                    <a:pt x="131" y="205"/>
                  </a:cubicBezTo>
                  <a:cubicBezTo>
                    <a:pt x="134" y="205"/>
                    <a:pt x="137" y="205"/>
                    <a:pt x="139" y="205"/>
                  </a:cubicBezTo>
                  <a:cubicBezTo>
                    <a:pt x="153" y="205"/>
                    <a:pt x="166" y="202"/>
                    <a:pt x="177" y="195"/>
                  </a:cubicBezTo>
                  <a:cubicBezTo>
                    <a:pt x="184" y="200"/>
                    <a:pt x="192" y="204"/>
                    <a:pt x="201" y="205"/>
                  </a:cubicBezTo>
                  <a:cubicBezTo>
                    <a:pt x="202" y="205"/>
                    <a:pt x="204" y="205"/>
                    <a:pt x="205" y="205"/>
                  </a:cubicBezTo>
                  <a:cubicBezTo>
                    <a:pt x="218" y="205"/>
                    <a:pt x="230" y="199"/>
                    <a:pt x="238" y="190"/>
                  </a:cubicBezTo>
                  <a:cubicBezTo>
                    <a:pt x="245" y="197"/>
                    <a:pt x="253" y="201"/>
                    <a:pt x="263" y="202"/>
                  </a:cubicBezTo>
                  <a:cubicBezTo>
                    <a:pt x="265" y="203"/>
                    <a:pt x="266" y="203"/>
                    <a:pt x="268" y="203"/>
                  </a:cubicBezTo>
                  <a:cubicBezTo>
                    <a:pt x="289" y="203"/>
                    <a:pt x="307" y="187"/>
                    <a:pt x="309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2" y="166"/>
                    <a:pt x="314" y="166"/>
                    <a:pt x="317" y="166"/>
                  </a:cubicBezTo>
                  <a:cubicBezTo>
                    <a:pt x="318" y="167"/>
                    <a:pt x="320" y="167"/>
                    <a:pt x="321" y="167"/>
                  </a:cubicBezTo>
                  <a:cubicBezTo>
                    <a:pt x="342" y="167"/>
                    <a:pt x="360" y="151"/>
                    <a:pt x="363" y="129"/>
                  </a:cubicBezTo>
                  <a:cubicBezTo>
                    <a:pt x="363" y="128"/>
                    <a:pt x="363" y="126"/>
                    <a:pt x="363" y="125"/>
                  </a:cubicBezTo>
                  <a:cubicBezTo>
                    <a:pt x="363" y="104"/>
                    <a:pt x="347" y="86"/>
                    <a:pt x="326" y="83"/>
                  </a:cubicBezTo>
                  <a:cubicBezTo>
                    <a:pt x="324" y="83"/>
                    <a:pt x="323" y="83"/>
                    <a:pt x="321" y="83"/>
                  </a:cubicBezTo>
                  <a:cubicBezTo>
                    <a:pt x="320" y="83"/>
                    <a:pt x="319" y="83"/>
                    <a:pt x="318" y="83"/>
                  </a:cubicBezTo>
                  <a:cubicBezTo>
                    <a:pt x="318" y="83"/>
                    <a:pt x="318" y="83"/>
                    <a:pt x="318" y="83"/>
                  </a:cubicBezTo>
                  <a:cubicBezTo>
                    <a:pt x="318" y="83"/>
                    <a:pt x="318" y="83"/>
                    <a:pt x="318" y="83"/>
                  </a:cubicBezTo>
                  <a:cubicBezTo>
                    <a:pt x="318" y="83"/>
                    <a:pt x="318" y="83"/>
                    <a:pt x="318" y="83"/>
                  </a:cubicBezTo>
                  <a:cubicBezTo>
                    <a:pt x="318" y="81"/>
                    <a:pt x="318" y="79"/>
                    <a:pt x="318" y="78"/>
                  </a:cubicBezTo>
                  <a:cubicBezTo>
                    <a:pt x="318" y="70"/>
                    <a:pt x="316" y="62"/>
                    <a:pt x="311" y="55"/>
                  </a:cubicBezTo>
                  <a:cubicBezTo>
                    <a:pt x="305" y="45"/>
                    <a:pt x="294" y="38"/>
                    <a:pt x="281" y="37"/>
                  </a:cubicBezTo>
                  <a:cubicBezTo>
                    <a:pt x="280" y="37"/>
                    <a:pt x="278" y="37"/>
                    <a:pt x="277" y="37"/>
                  </a:cubicBezTo>
                  <a:cubicBezTo>
                    <a:pt x="271" y="37"/>
                    <a:pt x="265" y="38"/>
                    <a:pt x="260" y="40"/>
                  </a:cubicBezTo>
                  <a:cubicBezTo>
                    <a:pt x="259" y="20"/>
                    <a:pt x="244" y="3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20" y="0"/>
                    <a:pt x="218" y="0"/>
                  </a:cubicBezTo>
                </a:path>
              </a:pathLst>
            </a:custGeom>
            <a:solidFill>
              <a:srgbClr val="9CCC6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4" name="9Slide.vn 39">
              <a:extLst>
                <a:ext uri="{FF2B5EF4-FFF2-40B4-BE49-F238E27FC236}">
                  <a16:creationId xmlns="" xmlns:a16="http://schemas.microsoft.com/office/drawing/2014/main" id="{C65BAAAA-534A-4EE3-B47B-26C61808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308"/>
              <a:ext cx="1233" cy="799"/>
            </a:xfrm>
            <a:custGeom>
              <a:avLst/>
              <a:gdLst>
                <a:gd name="T0" fmla="*/ 335 w 395"/>
                <a:gd name="T1" fmla="*/ 68 h 256"/>
                <a:gd name="T2" fmla="*/ 337 w 395"/>
                <a:gd name="T3" fmla="*/ 59 h 256"/>
                <a:gd name="T4" fmla="*/ 297 w 395"/>
                <a:gd name="T5" fmla="*/ 3 h 256"/>
                <a:gd name="T6" fmla="*/ 251 w 395"/>
                <a:gd name="T7" fmla="*/ 21 h 256"/>
                <a:gd name="T8" fmla="*/ 229 w 395"/>
                <a:gd name="T9" fmla="*/ 14 h 256"/>
                <a:gd name="T10" fmla="*/ 173 w 395"/>
                <a:gd name="T11" fmla="*/ 26 h 256"/>
                <a:gd name="T12" fmla="*/ 145 w 395"/>
                <a:gd name="T13" fmla="*/ 10 h 256"/>
                <a:gd name="T14" fmla="*/ 89 w 395"/>
                <a:gd name="T15" fmla="*/ 51 h 256"/>
                <a:gd name="T16" fmla="*/ 88 w 395"/>
                <a:gd name="T17" fmla="*/ 58 h 256"/>
                <a:gd name="T18" fmla="*/ 7 w 395"/>
                <a:gd name="T19" fmla="*/ 124 h 256"/>
                <a:gd name="T20" fmla="*/ 73 w 395"/>
                <a:gd name="T21" fmla="*/ 217 h 256"/>
                <a:gd name="T22" fmla="*/ 104 w 395"/>
                <a:gd name="T23" fmla="*/ 215 h 256"/>
                <a:gd name="T24" fmla="*/ 139 w 395"/>
                <a:gd name="T25" fmla="*/ 240 h 256"/>
                <a:gd name="T26" fmla="*/ 166 w 395"/>
                <a:gd name="T27" fmla="*/ 237 h 256"/>
                <a:gd name="T28" fmla="*/ 201 w 395"/>
                <a:gd name="T29" fmla="*/ 251 h 256"/>
                <a:gd name="T30" fmla="*/ 282 w 395"/>
                <a:gd name="T31" fmla="*/ 216 h 256"/>
                <a:gd name="T32" fmla="*/ 300 w 395"/>
                <a:gd name="T33" fmla="*/ 221 h 256"/>
                <a:gd name="T34" fmla="*/ 389 w 395"/>
                <a:gd name="T35" fmla="*/ 154 h 256"/>
                <a:gd name="T36" fmla="*/ 335 w 395"/>
                <a:gd name="T37" fmla="*/ 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256">
                  <a:moveTo>
                    <a:pt x="335" y="68"/>
                  </a:moveTo>
                  <a:cubicBezTo>
                    <a:pt x="336" y="65"/>
                    <a:pt x="337" y="62"/>
                    <a:pt x="337" y="59"/>
                  </a:cubicBezTo>
                  <a:cubicBezTo>
                    <a:pt x="342" y="33"/>
                    <a:pt x="324" y="8"/>
                    <a:pt x="297" y="3"/>
                  </a:cubicBezTo>
                  <a:cubicBezTo>
                    <a:pt x="279" y="0"/>
                    <a:pt x="262" y="7"/>
                    <a:pt x="251" y="21"/>
                  </a:cubicBezTo>
                  <a:cubicBezTo>
                    <a:pt x="244" y="17"/>
                    <a:pt x="237" y="15"/>
                    <a:pt x="229" y="14"/>
                  </a:cubicBezTo>
                  <a:cubicBezTo>
                    <a:pt x="209" y="11"/>
                    <a:pt x="189" y="16"/>
                    <a:pt x="173" y="26"/>
                  </a:cubicBezTo>
                  <a:cubicBezTo>
                    <a:pt x="166" y="18"/>
                    <a:pt x="156" y="12"/>
                    <a:pt x="145" y="10"/>
                  </a:cubicBezTo>
                  <a:cubicBezTo>
                    <a:pt x="119" y="6"/>
                    <a:pt x="93" y="24"/>
                    <a:pt x="89" y="51"/>
                  </a:cubicBezTo>
                  <a:cubicBezTo>
                    <a:pt x="89" y="53"/>
                    <a:pt x="88" y="55"/>
                    <a:pt x="88" y="58"/>
                  </a:cubicBezTo>
                  <a:cubicBezTo>
                    <a:pt x="49" y="56"/>
                    <a:pt x="13" y="84"/>
                    <a:pt x="7" y="124"/>
                  </a:cubicBezTo>
                  <a:cubicBezTo>
                    <a:pt x="0" y="168"/>
                    <a:pt x="29" y="209"/>
                    <a:pt x="73" y="217"/>
                  </a:cubicBezTo>
                  <a:cubicBezTo>
                    <a:pt x="83" y="218"/>
                    <a:pt x="94" y="218"/>
                    <a:pt x="104" y="215"/>
                  </a:cubicBezTo>
                  <a:cubicBezTo>
                    <a:pt x="111" y="228"/>
                    <a:pt x="123" y="237"/>
                    <a:pt x="139" y="240"/>
                  </a:cubicBezTo>
                  <a:cubicBezTo>
                    <a:pt x="148" y="242"/>
                    <a:pt x="158" y="240"/>
                    <a:pt x="166" y="237"/>
                  </a:cubicBezTo>
                  <a:cubicBezTo>
                    <a:pt x="176" y="244"/>
                    <a:pt x="188" y="249"/>
                    <a:pt x="201" y="251"/>
                  </a:cubicBezTo>
                  <a:cubicBezTo>
                    <a:pt x="234" y="256"/>
                    <a:pt x="264" y="241"/>
                    <a:pt x="282" y="216"/>
                  </a:cubicBezTo>
                  <a:cubicBezTo>
                    <a:pt x="288" y="218"/>
                    <a:pt x="294" y="220"/>
                    <a:pt x="300" y="221"/>
                  </a:cubicBezTo>
                  <a:cubicBezTo>
                    <a:pt x="343" y="227"/>
                    <a:pt x="383" y="197"/>
                    <a:pt x="389" y="154"/>
                  </a:cubicBezTo>
                  <a:cubicBezTo>
                    <a:pt x="395" y="116"/>
                    <a:pt x="371" y="79"/>
                    <a:pt x="335" y="68"/>
                  </a:cubicBezTo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5" name="9Slide.vn 40">
              <a:extLst>
                <a:ext uri="{FF2B5EF4-FFF2-40B4-BE49-F238E27FC236}">
                  <a16:creationId xmlns="" xmlns:a16="http://schemas.microsoft.com/office/drawing/2014/main" id="{FA10EF2D-9D72-4457-AB88-4958E829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317"/>
              <a:ext cx="21" cy="3"/>
            </a:xfrm>
            <a:custGeom>
              <a:avLst/>
              <a:gdLst>
                <a:gd name="T0" fmla="*/ 0 w 7"/>
                <a:gd name="T1" fmla="*/ 0 h 1"/>
                <a:gd name="T2" fmla="*/ 5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5 w 7"/>
                <a:gd name="T9" fmla="*/ 0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56AE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6" name="9Slide.vn 41">
              <a:extLst>
                <a:ext uri="{FF2B5EF4-FFF2-40B4-BE49-F238E27FC236}">
                  <a16:creationId xmlns="" xmlns:a16="http://schemas.microsoft.com/office/drawing/2014/main" id="{58A67EA6-93A7-4FDD-A940-8A60267C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320"/>
              <a:ext cx="122" cy="147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0 h 47"/>
                <a:gd name="T4" fmla="*/ 39 w 39"/>
                <a:gd name="T5" fmla="*/ 47 h 47"/>
                <a:gd name="T6" fmla="*/ 0 w 39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4"/>
                    <a:pt x="39" y="24"/>
                    <a:pt x="39" y="47"/>
                  </a:cubicBezTo>
                  <a:cubicBezTo>
                    <a:pt x="39" y="24"/>
                    <a:pt x="23" y="4"/>
                    <a:pt x="0" y="0"/>
                  </a:cubicBezTo>
                </a:path>
              </a:pathLst>
            </a:custGeom>
            <a:solidFill>
              <a:srgbClr val="349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7" name="9Slide.vn 42">
              <a:extLst>
                <a:ext uri="{FF2B5EF4-FFF2-40B4-BE49-F238E27FC236}">
                  <a16:creationId xmlns="" xmlns:a16="http://schemas.microsoft.com/office/drawing/2014/main" id="{3F6B6507-DAEB-4AC7-BBB0-73C766BA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608"/>
              <a:ext cx="25" cy="34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11 h 11"/>
                <a:gd name="T6" fmla="*/ 0 w 8"/>
                <a:gd name="T7" fmla="*/ 0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3" y="3"/>
                    <a:pt x="5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8" name="9Slide.vn 43">
              <a:extLst>
                <a:ext uri="{FF2B5EF4-FFF2-40B4-BE49-F238E27FC236}">
                  <a16:creationId xmlns="" xmlns:a16="http://schemas.microsoft.com/office/drawing/2014/main" id="{C8EB14E5-4A42-4AD6-9F3B-3E85A3145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1608"/>
              <a:ext cx="1" cy="1"/>
            </a:xfrm>
            <a:prstGeom prst="ellipse">
              <a:avLst/>
            </a:prstGeom>
            <a:solidFill>
              <a:srgbClr val="56AE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49" name="9Slide.vn 44">
              <a:extLst>
                <a:ext uri="{FF2B5EF4-FFF2-40B4-BE49-F238E27FC236}">
                  <a16:creationId xmlns="" xmlns:a16="http://schemas.microsoft.com/office/drawing/2014/main" id="{134FADF7-E002-417F-9EF5-E67C475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520"/>
              <a:ext cx="121" cy="88"/>
            </a:xfrm>
            <a:custGeom>
              <a:avLst/>
              <a:gdLst>
                <a:gd name="T0" fmla="*/ 0 w 39"/>
                <a:gd name="T1" fmla="*/ 0 h 28"/>
                <a:gd name="T2" fmla="*/ 0 w 39"/>
                <a:gd name="T3" fmla="*/ 0 h 28"/>
                <a:gd name="T4" fmla="*/ 39 w 39"/>
                <a:gd name="T5" fmla="*/ 28 h 28"/>
                <a:gd name="T6" fmla="*/ 39 w 39"/>
                <a:gd name="T7" fmla="*/ 28 h 28"/>
                <a:gd name="T8" fmla="*/ 0 w 3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5"/>
                    <a:pt x="30" y="15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0" y="15"/>
                    <a:pt x="16" y="5"/>
                    <a:pt x="0" y="0"/>
                  </a:cubicBezTo>
                </a:path>
              </a:pathLst>
            </a:custGeom>
            <a:solidFill>
              <a:srgbClr val="349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0" name="9Slide.vn 45">
              <a:extLst>
                <a:ext uri="{FF2B5EF4-FFF2-40B4-BE49-F238E27FC236}">
                  <a16:creationId xmlns="" xmlns:a16="http://schemas.microsoft.com/office/drawing/2014/main" id="{180E8393-EB56-4749-8206-008305A6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642"/>
              <a:ext cx="25" cy="112"/>
            </a:xfrm>
            <a:custGeom>
              <a:avLst/>
              <a:gdLst>
                <a:gd name="T0" fmla="*/ 0 w 8"/>
                <a:gd name="T1" fmla="*/ 0 h 36"/>
                <a:gd name="T2" fmla="*/ 0 w 8"/>
                <a:gd name="T3" fmla="*/ 0 h 36"/>
                <a:gd name="T4" fmla="*/ 8 w 8"/>
                <a:gd name="T5" fmla="*/ 36 h 36"/>
                <a:gd name="T6" fmla="*/ 0 w 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3"/>
                    <a:pt x="8" y="36"/>
                  </a:cubicBezTo>
                  <a:cubicBezTo>
                    <a:pt x="8" y="23"/>
                    <a:pt x="5" y="11"/>
                    <a:pt x="0" y="0"/>
                  </a:cubicBezTo>
                </a:path>
              </a:pathLst>
            </a:custGeom>
            <a:solidFill>
              <a:srgbClr val="56AE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1" name="9Slide.vn 46">
              <a:extLst>
                <a:ext uri="{FF2B5EF4-FFF2-40B4-BE49-F238E27FC236}">
                  <a16:creationId xmlns="" xmlns:a16="http://schemas.microsoft.com/office/drawing/2014/main" id="{E2D3585C-AD46-428F-AAA2-292CAA374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317"/>
              <a:ext cx="1179" cy="778"/>
            </a:xfrm>
            <a:custGeom>
              <a:avLst/>
              <a:gdLst>
                <a:gd name="T0" fmla="*/ 277 w 378"/>
                <a:gd name="T1" fmla="*/ 0 h 249"/>
                <a:gd name="T2" fmla="*/ 261 w 378"/>
                <a:gd name="T3" fmla="*/ 2 h 249"/>
                <a:gd name="T4" fmla="*/ 313 w 378"/>
                <a:gd name="T5" fmla="*/ 102 h 249"/>
                <a:gd name="T6" fmla="*/ 235 w 378"/>
                <a:gd name="T7" fmla="*/ 170 h 249"/>
                <a:gd name="T8" fmla="*/ 224 w 378"/>
                <a:gd name="T9" fmla="*/ 169 h 249"/>
                <a:gd name="T10" fmla="*/ 205 w 378"/>
                <a:gd name="T11" fmla="*/ 164 h 249"/>
                <a:gd name="T12" fmla="*/ 137 w 378"/>
                <a:gd name="T13" fmla="*/ 200 h 249"/>
                <a:gd name="T14" fmla="*/ 125 w 378"/>
                <a:gd name="T15" fmla="*/ 199 h 249"/>
                <a:gd name="T16" fmla="*/ 89 w 378"/>
                <a:gd name="T17" fmla="*/ 185 h 249"/>
                <a:gd name="T18" fmla="*/ 70 w 378"/>
                <a:gd name="T19" fmla="*/ 189 h 249"/>
                <a:gd name="T20" fmla="*/ 62 w 378"/>
                <a:gd name="T21" fmla="*/ 188 h 249"/>
                <a:gd name="T22" fmla="*/ 28 w 378"/>
                <a:gd name="T23" fmla="*/ 164 h 249"/>
                <a:gd name="T24" fmla="*/ 10 w 378"/>
                <a:gd name="T25" fmla="*/ 166 h 249"/>
                <a:gd name="T26" fmla="*/ 0 w 378"/>
                <a:gd name="T27" fmla="*/ 165 h 249"/>
                <a:gd name="T28" fmla="*/ 61 w 378"/>
                <a:gd name="T29" fmla="*/ 214 h 249"/>
                <a:gd name="T30" fmla="*/ 74 w 378"/>
                <a:gd name="T31" fmla="*/ 215 h 249"/>
                <a:gd name="T32" fmla="*/ 92 w 378"/>
                <a:gd name="T33" fmla="*/ 212 h 249"/>
                <a:gd name="T34" fmla="*/ 127 w 378"/>
                <a:gd name="T35" fmla="*/ 237 h 249"/>
                <a:gd name="T36" fmla="*/ 135 w 378"/>
                <a:gd name="T37" fmla="*/ 238 h 249"/>
                <a:gd name="T38" fmla="*/ 154 w 378"/>
                <a:gd name="T39" fmla="*/ 234 h 249"/>
                <a:gd name="T40" fmla="*/ 189 w 378"/>
                <a:gd name="T41" fmla="*/ 248 h 249"/>
                <a:gd name="T42" fmla="*/ 201 w 378"/>
                <a:gd name="T43" fmla="*/ 249 h 249"/>
                <a:gd name="T44" fmla="*/ 270 w 378"/>
                <a:gd name="T45" fmla="*/ 213 h 249"/>
                <a:gd name="T46" fmla="*/ 288 w 378"/>
                <a:gd name="T47" fmla="*/ 218 h 249"/>
                <a:gd name="T48" fmla="*/ 300 w 378"/>
                <a:gd name="T49" fmla="*/ 219 h 249"/>
                <a:gd name="T50" fmla="*/ 377 w 378"/>
                <a:gd name="T51" fmla="*/ 151 h 249"/>
                <a:gd name="T52" fmla="*/ 378 w 378"/>
                <a:gd name="T53" fmla="*/ 140 h 249"/>
                <a:gd name="T54" fmla="*/ 370 w 378"/>
                <a:gd name="T55" fmla="*/ 104 h 249"/>
                <a:gd name="T56" fmla="*/ 362 w 378"/>
                <a:gd name="T57" fmla="*/ 93 h 249"/>
                <a:gd name="T58" fmla="*/ 362 w 378"/>
                <a:gd name="T59" fmla="*/ 93 h 249"/>
                <a:gd name="T60" fmla="*/ 323 w 378"/>
                <a:gd name="T61" fmla="*/ 65 h 249"/>
                <a:gd name="T62" fmla="*/ 323 w 378"/>
                <a:gd name="T63" fmla="*/ 65 h 249"/>
                <a:gd name="T64" fmla="*/ 323 w 378"/>
                <a:gd name="T65" fmla="*/ 65 h 249"/>
                <a:gd name="T66" fmla="*/ 325 w 378"/>
                <a:gd name="T67" fmla="*/ 56 h 249"/>
                <a:gd name="T68" fmla="*/ 326 w 378"/>
                <a:gd name="T69" fmla="*/ 48 h 249"/>
                <a:gd name="T70" fmla="*/ 287 w 378"/>
                <a:gd name="T71" fmla="*/ 1 h 249"/>
                <a:gd name="T72" fmla="*/ 285 w 378"/>
                <a:gd name="T73" fmla="*/ 0 h 249"/>
                <a:gd name="T74" fmla="*/ 280 w 378"/>
                <a:gd name="T75" fmla="*/ 0 h 249"/>
                <a:gd name="T76" fmla="*/ 277 w 378"/>
                <a:gd name="T7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" h="249">
                  <a:moveTo>
                    <a:pt x="277" y="0"/>
                  </a:moveTo>
                  <a:cubicBezTo>
                    <a:pt x="272" y="0"/>
                    <a:pt x="266" y="1"/>
                    <a:pt x="261" y="2"/>
                  </a:cubicBezTo>
                  <a:cubicBezTo>
                    <a:pt x="261" y="4"/>
                    <a:pt x="323" y="20"/>
                    <a:pt x="313" y="102"/>
                  </a:cubicBezTo>
                  <a:cubicBezTo>
                    <a:pt x="307" y="142"/>
                    <a:pt x="273" y="170"/>
                    <a:pt x="235" y="170"/>
                  </a:cubicBezTo>
                  <a:cubicBezTo>
                    <a:pt x="231" y="170"/>
                    <a:pt x="227" y="169"/>
                    <a:pt x="224" y="169"/>
                  </a:cubicBezTo>
                  <a:cubicBezTo>
                    <a:pt x="217" y="168"/>
                    <a:pt x="211" y="166"/>
                    <a:pt x="205" y="164"/>
                  </a:cubicBezTo>
                  <a:cubicBezTo>
                    <a:pt x="190" y="186"/>
                    <a:pt x="165" y="200"/>
                    <a:pt x="137" y="200"/>
                  </a:cubicBezTo>
                  <a:cubicBezTo>
                    <a:pt x="133" y="200"/>
                    <a:pt x="129" y="200"/>
                    <a:pt x="125" y="199"/>
                  </a:cubicBezTo>
                  <a:cubicBezTo>
                    <a:pt x="112" y="197"/>
                    <a:pt x="100" y="192"/>
                    <a:pt x="89" y="185"/>
                  </a:cubicBezTo>
                  <a:cubicBezTo>
                    <a:pt x="83" y="187"/>
                    <a:pt x="77" y="189"/>
                    <a:pt x="70" y="189"/>
                  </a:cubicBezTo>
                  <a:cubicBezTo>
                    <a:pt x="68" y="189"/>
                    <a:pt x="65" y="188"/>
                    <a:pt x="62" y="188"/>
                  </a:cubicBezTo>
                  <a:cubicBezTo>
                    <a:pt x="47" y="185"/>
                    <a:pt x="34" y="176"/>
                    <a:pt x="28" y="164"/>
                  </a:cubicBezTo>
                  <a:cubicBezTo>
                    <a:pt x="22" y="165"/>
                    <a:pt x="16" y="166"/>
                    <a:pt x="10" y="166"/>
                  </a:cubicBezTo>
                  <a:cubicBezTo>
                    <a:pt x="6" y="166"/>
                    <a:pt x="3" y="165"/>
                    <a:pt x="0" y="165"/>
                  </a:cubicBezTo>
                  <a:cubicBezTo>
                    <a:pt x="10" y="190"/>
                    <a:pt x="32" y="209"/>
                    <a:pt x="61" y="214"/>
                  </a:cubicBezTo>
                  <a:cubicBezTo>
                    <a:pt x="65" y="214"/>
                    <a:pt x="69" y="215"/>
                    <a:pt x="74" y="215"/>
                  </a:cubicBezTo>
                  <a:cubicBezTo>
                    <a:pt x="80" y="215"/>
                    <a:pt x="86" y="214"/>
                    <a:pt x="92" y="212"/>
                  </a:cubicBezTo>
                  <a:cubicBezTo>
                    <a:pt x="99" y="225"/>
                    <a:pt x="111" y="234"/>
                    <a:pt x="127" y="237"/>
                  </a:cubicBezTo>
                  <a:cubicBezTo>
                    <a:pt x="129" y="237"/>
                    <a:pt x="132" y="238"/>
                    <a:pt x="135" y="238"/>
                  </a:cubicBezTo>
                  <a:cubicBezTo>
                    <a:pt x="141" y="238"/>
                    <a:pt x="148" y="236"/>
                    <a:pt x="154" y="234"/>
                  </a:cubicBezTo>
                  <a:cubicBezTo>
                    <a:pt x="164" y="241"/>
                    <a:pt x="176" y="246"/>
                    <a:pt x="189" y="248"/>
                  </a:cubicBezTo>
                  <a:cubicBezTo>
                    <a:pt x="193" y="248"/>
                    <a:pt x="197" y="249"/>
                    <a:pt x="201" y="249"/>
                  </a:cubicBezTo>
                  <a:cubicBezTo>
                    <a:pt x="229" y="249"/>
                    <a:pt x="255" y="235"/>
                    <a:pt x="270" y="213"/>
                  </a:cubicBezTo>
                  <a:cubicBezTo>
                    <a:pt x="276" y="215"/>
                    <a:pt x="282" y="217"/>
                    <a:pt x="288" y="218"/>
                  </a:cubicBezTo>
                  <a:cubicBezTo>
                    <a:pt x="292" y="218"/>
                    <a:pt x="296" y="219"/>
                    <a:pt x="300" y="219"/>
                  </a:cubicBezTo>
                  <a:cubicBezTo>
                    <a:pt x="338" y="219"/>
                    <a:pt x="372" y="190"/>
                    <a:pt x="377" y="151"/>
                  </a:cubicBezTo>
                  <a:cubicBezTo>
                    <a:pt x="378" y="148"/>
                    <a:pt x="378" y="144"/>
                    <a:pt x="378" y="140"/>
                  </a:cubicBezTo>
                  <a:cubicBezTo>
                    <a:pt x="378" y="127"/>
                    <a:pt x="375" y="115"/>
                    <a:pt x="370" y="104"/>
                  </a:cubicBezTo>
                  <a:cubicBezTo>
                    <a:pt x="367" y="100"/>
                    <a:pt x="365" y="96"/>
                    <a:pt x="362" y="93"/>
                  </a:cubicBezTo>
                  <a:cubicBezTo>
                    <a:pt x="362" y="93"/>
                    <a:pt x="362" y="93"/>
                    <a:pt x="362" y="93"/>
                  </a:cubicBezTo>
                  <a:cubicBezTo>
                    <a:pt x="353" y="80"/>
                    <a:pt x="339" y="70"/>
                    <a:pt x="323" y="65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324" y="62"/>
                    <a:pt x="325" y="59"/>
                    <a:pt x="325" y="56"/>
                  </a:cubicBezTo>
                  <a:cubicBezTo>
                    <a:pt x="326" y="54"/>
                    <a:pt x="326" y="51"/>
                    <a:pt x="326" y="48"/>
                  </a:cubicBezTo>
                  <a:cubicBezTo>
                    <a:pt x="326" y="25"/>
                    <a:pt x="310" y="5"/>
                    <a:pt x="287" y="1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83" y="0"/>
                    <a:pt x="281" y="0"/>
                    <a:pt x="280" y="0"/>
                  </a:cubicBezTo>
                  <a:cubicBezTo>
                    <a:pt x="279" y="0"/>
                    <a:pt x="278" y="0"/>
                    <a:pt x="277" y="0"/>
                  </a:cubicBezTo>
                </a:path>
              </a:pathLst>
            </a:custGeom>
            <a:solidFill>
              <a:srgbClr val="9CCC6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2" name="9Slide.vn 47">
              <a:extLst>
                <a:ext uri="{FF2B5EF4-FFF2-40B4-BE49-F238E27FC236}">
                  <a16:creationId xmlns="" xmlns:a16="http://schemas.microsoft.com/office/drawing/2014/main" id="{77956C93-3ADB-479A-ADE0-5FA15EA4C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" y="450"/>
              <a:ext cx="150" cy="103"/>
            </a:xfrm>
            <a:custGeom>
              <a:avLst/>
              <a:gdLst>
                <a:gd name="T0" fmla="*/ 46 w 48"/>
                <a:gd name="T1" fmla="*/ 11 h 33"/>
                <a:gd name="T2" fmla="*/ 43 w 48"/>
                <a:gd name="T3" fmla="*/ 4 h 33"/>
                <a:gd name="T4" fmla="*/ 15 w 48"/>
                <a:gd name="T5" fmla="*/ 3 h 33"/>
                <a:gd name="T6" fmla="*/ 1 w 48"/>
                <a:gd name="T7" fmla="*/ 22 h 33"/>
                <a:gd name="T8" fmla="*/ 24 w 48"/>
                <a:gd name="T9" fmla="*/ 29 h 33"/>
                <a:gd name="T10" fmla="*/ 46 w 48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3">
                  <a:moveTo>
                    <a:pt x="46" y="11"/>
                  </a:moveTo>
                  <a:cubicBezTo>
                    <a:pt x="48" y="8"/>
                    <a:pt x="46" y="5"/>
                    <a:pt x="43" y="4"/>
                  </a:cubicBezTo>
                  <a:cubicBezTo>
                    <a:pt x="35" y="2"/>
                    <a:pt x="22" y="0"/>
                    <a:pt x="15" y="3"/>
                  </a:cubicBezTo>
                  <a:cubicBezTo>
                    <a:pt x="5" y="6"/>
                    <a:pt x="0" y="19"/>
                    <a:pt x="1" y="22"/>
                  </a:cubicBezTo>
                  <a:cubicBezTo>
                    <a:pt x="3" y="26"/>
                    <a:pt x="14" y="33"/>
                    <a:pt x="24" y="29"/>
                  </a:cubicBezTo>
                  <a:cubicBezTo>
                    <a:pt x="31" y="27"/>
                    <a:pt x="40" y="17"/>
                    <a:pt x="46" y="11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3" name="9Slide.vn 48">
              <a:extLst>
                <a:ext uri="{FF2B5EF4-FFF2-40B4-BE49-F238E27FC236}">
                  <a16:creationId xmlns="" xmlns:a16="http://schemas.microsoft.com/office/drawing/2014/main" id="{8E2E53F9-4212-4269-B30D-7B32D905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2269"/>
              <a:ext cx="150" cy="100"/>
            </a:xfrm>
            <a:custGeom>
              <a:avLst/>
              <a:gdLst>
                <a:gd name="T0" fmla="*/ 4 w 48"/>
                <a:gd name="T1" fmla="*/ 26 h 32"/>
                <a:gd name="T2" fmla="*/ 2 w 48"/>
                <a:gd name="T3" fmla="*/ 19 h 32"/>
                <a:gd name="T4" fmla="*/ 25 w 48"/>
                <a:gd name="T5" fmla="*/ 3 h 32"/>
                <a:gd name="T6" fmla="*/ 47 w 48"/>
                <a:gd name="T7" fmla="*/ 12 h 32"/>
                <a:gd name="T8" fmla="*/ 32 w 48"/>
                <a:gd name="T9" fmla="*/ 30 h 32"/>
                <a:gd name="T10" fmla="*/ 4 w 48"/>
                <a:gd name="T1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2">
                  <a:moveTo>
                    <a:pt x="4" y="26"/>
                  </a:moveTo>
                  <a:cubicBezTo>
                    <a:pt x="1" y="25"/>
                    <a:pt x="0" y="22"/>
                    <a:pt x="2" y="19"/>
                  </a:cubicBezTo>
                  <a:cubicBezTo>
                    <a:pt x="8" y="14"/>
                    <a:pt x="18" y="5"/>
                    <a:pt x="25" y="3"/>
                  </a:cubicBezTo>
                  <a:cubicBezTo>
                    <a:pt x="36" y="0"/>
                    <a:pt x="47" y="8"/>
                    <a:pt x="47" y="12"/>
                  </a:cubicBezTo>
                  <a:cubicBezTo>
                    <a:pt x="48" y="15"/>
                    <a:pt x="42" y="28"/>
                    <a:pt x="32" y="30"/>
                  </a:cubicBezTo>
                  <a:cubicBezTo>
                    <a:pt x="25" y="32"/>
                    <a:pt x="12" y="29"/>
                    <a:pt x="4" y="26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4" name="9Slide.vn 49">
              <a:extLst>
                <a:ext uri="{FF2B5EF4-FFF2-40B4-BE49-F238E27FC236}">
                  <a16:creationId xmlns="" xmlns:a16="http://schemas.microsoft.com/office/drawing/2014/main" id="{BE4F1400-F800-4971-84B4-A1E2D872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2213"/>
              <a:ext cx="147" cy="100"/>
            </a:xfrm>
            <a:custGeom>
              <a:avLst/>
              <a:gdLst>
                <a:gd name="T0" fmla="*/ 45 w 47"/>
                <a:gd name="T1" fmla="*/ 10 h 32"/>
                <a:gd name="T2" fmla="*/ 43 w 47"/>
                <a:gd name="T3" fmla="*/ 4 h 32"/>
                <a:gd name="T4" fmla="*/ 15 w 47"/>
                <a:gd name="T5" fmla="*/ 2 h 32"/>
                <a:gd name="T6" fmla="*/ 1 w 47"/>
                <a:gd name="T7" fmla="*/ 22 h 32"/>
                <a:gd name="T8" fmla="*/ 24 w 47"/>
                <a:gd name="T9" fmla="*/ 29 h 32"/>
                <a:gd name="T10" fmla="*/ 45 w 47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2">
                  <a:moveTo>
                    <a:pt x="45" y="10"/>
                  </a:moveTo>
                  <a:cubicBezTo>
                    <a:pt x="47" y="8"/>
                    <a:pt x="46" y="4"/>
                    <a:pt x="43" y="4"/>
                  </a:cubicBezTo>
                  <a:cubicBezTo>
                    <a:pt x="35" y="2"/>
                    <a:pt x="22" y="0"/>
                    <a:pt x="15" y="2"/>
                  </a:cubicBezTo>
                  <a:cubicBezTo>
                    <a:pt x="5" y="6"/>
                    <a:pt x="0" y="18"/>
                    <a:pt x="1" y="22"/>
                  </a:cubicBezTo>
                  <a:cubicBezTo>
                    <a:pt x="2" y="25"/>
                    <a:pt x="14" y="32"/>
                    <a:pt x="24" y="29"/>
                  </a:cubicBezTo>
                  <a:cubicBezTo>
                    <a:pt x="31" y="27"/>
                    <a:pt x="40" y="17"/>
                    <a:pt x="45" y="10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5" name="9Slide.vn 50">
              <a:extLst>
                <a:ext uri="{FF2B5EF4-FFF2-40B4-BE49-F238E27FC236}">
                  <a16:creationId xmlns="" xmlns:a16="http://schemas.microsoft.com/office/drawing/2014/main" id="{5BD08681-8136-4265-A43E-651FA79B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70"/>
              <a:ext cx="134" cy="113"/>
            </a:xfrm>
            <a:custGeom>
              <a:avLst/>
              <a:gdLst>
                <a:gd name="T0" fmla="*/ 2 w 43"/>
                <a:gd name="T1" fmla="*/ 30 h 36"/>
                <a:gd name="T2" fmla="*/ 6 w 43"/>
                <a:gd name="T3" fmla="*/ 36 h 36"/>
                <a:gd name="T4" fmla="*/ 33 w 43"/>
                <a:gd name="T5" fmla="*/ 29 h 36"/>
                <a:gd name="T6" fmla="*/ 41 w 43"/>
                <a:gd name="T7" fmla="*/ 7 h 36"/>
                <a:gd name="T8" fmla="*/ 17 w 43"/>
                <a:gd name="T9" fmla="*/ 6 h 36"/>
                <a:gd name="T10" fmla="*/ 2 w 43"/>
                <a:gd name="T1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6">
                  <a:moveTo>
                    <a:pt x="2" y="30"/>
                  </a:moveTo>
                  <a:cubicBezTo>
                    <a:pt x="0" y="33"/>
                    <a:pt x="3" y="36"/>
                    <a:pt x="6" y="36"/>
                  </a:cubicBezTo>
                  <a:cubicBezTo>
                    <a:pt x="14" y="35"/>
                    <a:pt x="28" y="33"/>
                    <a:pt x="33" y="29"/>
                  </a:cubicBezTo>
                  <a:cubicBezTo>
                    <a:pt x="42" y="23"/>
                    <a:pt x="43" y="10"/>
                    <a:pt x="41" y="7"/>
                  </a:cubicBezTo>
                  <a:cubicBezTo>
                    <a:pt x="39" y="4"/>
                    <a:pt x="26" y="0"/>
                    <a:pt x="17" y="6"/>
                  </a:cubicBezTo>
                  <a:cubicBezTo>
                    <a:pt x="11" y="10"/>
                    <a:pt x="5" y="23"/>
                    <a:pt x="2" y="30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6" name="9Slide.vn 51">
              <a:extLst>
                <a:ext uri="{FF2B5EF4-FFF2-40B4-BE49-F238E27FC236}">
                  <a16:creationId xmlns="" xmlns:a16="http://schemas.microsoft.com/office/drawing/2014/main" id="{E8E03D48-697F-45FE-B470-FB10F513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537"/>
              <a:ext cx="140" cy="103"/>
            </a:xfrm>
            <a:custGeom>
              <a:avLst/>
              <a:gdLst>
                <a:gd name="T0" fmla="*/ 1 w 45"/>
                <a:gd name="T1" fmla="*/ 26 h 33"/>
                <a:gd name="T2" fmla="*/ 4 w 45"/>
                <a:gd name="T3" fmla="*/ 32 h 33"/>
                <a:gd name="T4" fmla="*/ 33 w 45"/>
                <a:gd name="T5" fmla="*/ 29 h 33"/>
                <a:gd name="T6" fmla="*/ 43 w 45"/>
                <a:gd name="T7" fmla="*/ 8 h 33"/>
                <a:gd name="T8" fmla="*/ 20 w 45"/>
                <a:gd name="T9" fmla="*/ 5 h 33"/>
                <a:gd name="T10" fmla="*/ 1 w 45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3">
                  <a:moveTo>
                    <a:pt x="1" y="26"/>
                  </a:moveTo>
                  <a:cubicBezTo>
                    <a:pt x="0" y="29"/>
                    <a:pt x="1" y="32"/>
                    <a:pt x="4" y="32"/>
                  </a:cubicBezTo>
                  <a:cubicBezTo>
                    <a:pt x="13" y="33"/>
                    <a:pt x="26" y="33"/>
                    <a:pt x="33" y="29"/>
                  </a:cubicBezTo>
                  <a:cubicBezTo>
                    <a:pt x="42" y="25"/>
                    <a:pt x="45" y="11"/>
                    <a:pt x="43" y="8"/>
                  </a:cubicBezTo>
                  <a:cubicBezTo>
                    <a:pt x="42" y="5"/>
                    <a:pt x="29" y="0"/>
                    <a:pt x="20" y="5"/>
                  </a:cubicBezTo>
                  <a:cubicBezTo>
                    <a:pt x="13" y="8"/>
                    <a:pt x="6" y="19"/>
                    <a:pt x="1" y="26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7" name="9Slide.vn 52">
              <a:extLst>
                <a:ext uri="{FF2B5EF4-FFF2-40B4-BE49-F238E27FC236}">
                  <a16:creationId xmlns="" xmlns:a16="http://schemas.microsoft.com/office/drawing/2014/main" id="{71B41EC9-5178-4562-A788-CFF50EC4D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3"/>
              <a:ext cx="149" cy="100"/>
            </a:xfrm>
            <a:custGeom>
              <a:avLst/>
              <a:gdLst>
                <a:gd name="T0" fmla="*/ 2 w 48"/>
                <a:gd name="T1" fmla="*/ 10 h 32"/>
                <a:gd name="T2" fmla="*/ 5 w 48"/>
                <a:gd name="T3" fmla="*/ 4 h 32"/>
                <a:gd name="T4" fmla="*/ 33 w 48"/>
                <a:gd name="T5" fmla="*/ 2 h 32"/>
                <a:gd name="T6" fmla="*/ 47 w 48"/>
                <a:gd name="T7" fmla="*/ 22 h 32"/>
                <a:gd name="T8" fmla="*/ 24 w 48"/>
                <a:gd name="T9" fmla="*/ 29 h 32"/>
                <a:gd name="T10" fmla="*/ 2 w 48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2">
                  <a:moveTo>
                    <a:pt x="2" y="10"/>
                  </a:moveTo>
                  <a:cubicBezTo>
                    <a:pt x="0" y="8"/>
                    <a:pt x="2" y="4"/>
                    <a:pt x="5" y="4"/>
                  </a:cubicBezTo>
                  <a:cubicBezTo>
                    <a:pt x="13" y="2"/>
                    <a:pt x="26" y="0"/>
                    <a:pt x="33" y="2"/>
                  </a:cubicBezTo>
                  <a:cubicBezTo>
                    <a:pt x="43" y="6"/>
                    <a:pt x="48" y="19"/>
                    <a:pt x="47" y="22"/>
                  </a:cubicBezTo>
                  <a:cubicBezTo>
                    <a:pt x="45" y="26"/>
                    <a:pt x="34" y="32"/>
                    <a:pt x="24" y="29"/>
                  </a:cubicBezTo>
                  <a:cubicBezTo>
                    <a:pt x="17" y="27"/>
                    <a:pt x="8" y="17"/>
                    <a:pt x="2" y="10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8" name="9Slide.vn 53">
              <a:extLst>
                <a:ext uri="{FF2B5EF4-FFF2-40B4-BE49-F238E27FC236}">
                  <a16:creationId xmlns="" xmlns:a16="http://schemas.microsoft.com/office/drawing/2014/main" id="{900B7A44-9484-4720-AC09-CF29F4CD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2194"/>
              <a:ext cx="134" cy="110"/>
            </a:xfrm>
            <a:custGeom>
              <a:avLst/>
              <a:gdLst>
                <a:gd name="T0" fmla="*/ 38 w 43"/>
                <a:gd name="T1" fmla="*/ 35 h 35"/>
                <a:gd name="T2" fmla="*/ 42 w 43"/>
                <a:gd name="T3" fmla="*/ 29 h 35"/>
                <a:gd name="T4" fmla="*/ 26 w 43"/>
                <a:gd name="T5" fmla="*/ 6 h 35"/>
                <a:gd name="T6" fmla="*/ 2 w 43"/>
                <a:gd name="T7" fmla="*/ 7 h 35"/>
                <a:gd name="T8" fmla="*/ 10 w 43"/>
                <a:gd name="T9" fmla="*/ 29 h 35"/>
                <a:gd name="T10" fmla="*/ 38 w 43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5">
                  <a:moveTo>
                    <a:pt x="38" y="35"/>
                  </a:moveTo>
                  <a:cubicBezTo>
                    <a:pt x="41" y="35"/>
                    <a:pt x="43" y="32"/>
                    <a:pt x="42" y="29"/>
                  </a:cubicBezTo>
                  <a:cubicBezTo>
                    <a:pt x="38" y="22"/>
                    <a:pt x="32" y="10"/>
                    <a:pt x="26" y="6"/>
                  </a:cubicBezTo>
                  <a:cubicBezTo>
                    <a:pt x="17" y="0"/>
                    <a:pt x="4" y="4"/>
                    <a:pt x="2" y="7"/>
                  </a:cubicBezTo>
                  <a:cubicBezTo>
                    <a:pt x="0" y="10"/>
                    <a:pt x="1" y="23"/>
                    <a:pt x="10" y="29"/>
                  </a:cubicBezTo>
                  <a:cubicBezTo>
                    <a:pt x="16" y="33"/>
                    <a:pt x="30" y="35"/>
                    <a:pt x="38" y="35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59" name="9Slide.vn 54">
              <a:extLst>
                <a:ext uri="{FF2B5EF4-FFF2-40B4-BE49-F238E27FC236}">
                  <a16:creationId xmlns="" xmlns:a16="http://schemas.microsoft.com/office/drawing/2014/main" id="{89EA0550-5181-4BDA-957E-61ABE383D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162"/>
              <a:ext cx="134" cy="113"/>
            </a:xfrm>
            <a:custGeom>
              <a:avLst/>
              <a:gdLst>
                <a:gd name="T0" fmla="*/ 38 w 43"/>
                <a:gd name="T1" fmla="*/ 35 h 36"/>
                <a:gd name="T2" fmla="*/ 42 w 43"/>
                <a:gd name="T3" fmla="*/ 30 h 36"/>
                <a:gd name="T4" fmla="*/ 26 w 43"/>
                <a:gd name="T5" fmla="*/ 6 h 36"/>
                <a:gd name="T6" fmla="*/ 2 w 43"/>
                <a:gd name="T7" fmla="*/ 7 h 36"/>
                <a:gd name="T8" fmla="*/ 10 w 43"/>
                <a:gd name="T9" fmla="*/ 29 h 36"/>
                <a:gd name="T10" fmla="*/ 38 w 43"/>
                <a:gd name="T1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6">
                  <a:moveTo>
                    <a:pt x="38" y="35"/>
                  </a:moveTo>
                  <a:cubicBezTo>
                    <a:pt x="41" y="36"/>
                    <a:pt x="43" y="32"/>
                    <a:pt x="42" y="30"/>
                  </a:cubicBezTo>
                  <a:cubicBezTo>
                    <a:pt x="38" y="22"/>
                    <a:pt x="32" y="10"/>
                    <a:pt x="26" y="6"/>
                  </a:cubicBezTo>
                  <a:cubicBezTo>
                    <a:pt x="17" y="0"/>
                    <a:pt x="4" y="4"/>
                    <a:pt x="2" y="7"/>
                  </a:cubicBezTo>
                  <a:cubicBezTo>
                    <a:pt x="0" y="10"/>
                    <a:pt x="1" y="23"/>
                    <a:pt x="10" y="29"/>
                  </a:cubicBezTo>
                  <a:cubicBezTo>
                    <a:pt x="16" y="33"/>
                    <a:pt x="30" y="35"/>
                    <a:pt x="38" y="35"/>
                  </a:cubicBez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0" name="9Slide.vn 55">
              <a:extLst>
                <a:ext uri="{FF2B5EF4-FFF2-40B4-BE49-F238E27FC236}">
                  <a16:creationId xmlns="" xmlns:a16="http://schemas.microsoft.com/office/drawing/2014/main" id="{D4BD7712-B8A0-4754-AAB0-B4DF18AE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644"/>
              <a:ext cx="2035" cy="690"/>
            </a:xfrm>
            <a:custGeom>
              <a:avLst/>
              <a:gdLst>
                <a:gd name="T0" fmla="*/ 3 w 652"/>
                <a:gd name="T1" fmla="*/ 83 h 221"/>
                <a:gd name="T2" fmla="*/ 208 w 652"/>
                <a:gd name="T3" fmla="*/ 39 h 221"/>
                <a:gd name="T4" fmla="*/ 254 w 652"/>
                <a:gd name="T5" fmla="*/ 62 h 221"/>
                <a:gd name="T6" fmla="*/ 353 w 652"/>
                <a:gd name="T7" fmla="*/ 73 h 221"/>
                <a:gd name="T8" fmla="*/ 453 w 652"/>
                <a:gd name="T9" fmla="*/ 84 h 221"/>
                <a:gd name="T10" fmla="*/ 461 w 652"/>
                <a:gd name="T11" fmla="*/ 87 h 221"/>
                <a:gd name="T12" fmla="*/ 540 w 652"/>
                <a:gd name="T13" fmla="*/ 66 h 221"/>
                <a:gd name="T14" fmla="*/ 606 w 652"/>
                <a:gd name="T15" fmla="*/ 55 h 221"/>
                <a:gd name="T16" fmla="*/ 614 w 652"/>
                <a:gd name="T17" fmla="*/ 56 h 221"/>
                <a:gd name="T18" fmla="*/ 647 w 652"/>
                <a:gd name="T19" fmla="*/ 64 h 221"/>
                <a:gd name="T20" fmla="*/ 648 w 652"/>
                <a:gd name="T21" fmla="*/ 64 h 221"/>
                <a:gd name="T22" fmla="*/ 645 w 652"/>
                <a:gd name="T23" fmla="*/ 78 h 221"/>
                <a:gd name="T24" fmla="*/ 579 w 652"/>
                <a:gd name="T25" fmla="*/ 121 h 221"/>
                <a:gd name="T26" fmla="*/ 380 w 652"/>
                <a:gd name="T27" fmla="*/ 207 h 221"/>
                <a:gd name="T28" fmla="*/ 135 w 652"/>
                <a:gd name="T29" fmla="*/ 211 h 221"/>
                <a:gd name="T30" fmla="*/ 101 w 652"/>
                <a:gd name="T31" fmla="*/ 210 h 221"/>
                <a:gd name="T32" fmla="*/ 95 w 652"/>
                <a:gd name="T33" fmla="*/ 207 h 221"/>
                <a:gd name="T34" fmla="*/ 3 w 652"/>
                <a:gd name="T35" fmla="*/ 95 h 221"/>
                <a:gd name="T36" fmla="*/ 3 w 652"/>
                <a:gd name="T37" fmla="*/ 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2" h="221">
                  <a:moveTo>
                    <a:pt x="3" y="83"/>
                  </a:moveTo>
                  <a:cubicBezTo>
                    <a:pt x="20" y="63"/>
                    <a:pt x="87" y="0"/>
                    <a:pt x="208" y="39"/>
                  </a:cubicBezTo>
                  <a:cubicBezTo>
                    <a:pt x="224" y="44"/>
                    <a:pt x="239" y="52"/>
                    <a:pt x="254" y="62"/>
                  </a:cubicBezTo>
                  <a:cubicBezTo>
                    <a:pt x="270" y="72"/>
                    <a:pt x="296" y="83"/>
                    <a:pt x="353" y="73"/>
                  </a:cubicBezTo>
                  <a:cubicBezTo>
                    <a:pt x="391" y="69"/>
                    <a:pt x="423" y="55"/>
                    <a:pt x="453" y="84"/>
                  </a:cubicBezTo>
                  <a:cubicBezTo>
                    <a:pt x="455" y="86"/>
                    <a:pt x="458" y="87"/>
                    <a:pt x="461" y="87"/>
                  </a:cubicBezTo>
                  <a:cubicBezTo>
                    <a:pt x="474" y="85"/>
                    <a:pt x="517" y="78"/>
                    <a:pt x="540" y="66"/>
                  </a:cubicBezTo>
                  <a:cubicBezTo>
                    <a:pt x="566" y="52"/>
                    <a:pt x="586" y="41"/>
                    <a:pt x="606" y="55"/>
                  </a:cubicBezTo>
                  <a:cubicBezTo>
                    <a:pt x="608" y="56"/>
                    <a:pt x="611" y="57"/>
                    <a:pt x="614" y="56"/>
                  </a:cubicBezTo>
                  <a:cubicBezTo>
                    <a:pt x="620" y="53"/>
                    <a:pt x="634" y="50"/>
                    <a:pt x="647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52" y="68"/>
                    <a:pt x="650" y="75"/>
                    <a:pt x="645" y="78"/>
                  </a:cubicBezTo>
                  <a:cubicBezTo>
                    <a:pt x="626" y="89"/>
                    <a:pt x="605" y="105"/>
                    <a:pt x="579" y="121"/>
                  </a:cubicBezTo>
                  <a:cubicBezTo>
                    <a:pt x="558" y="133"/>
                    <a:pt x="413" y="192"/>
                    <a:pt x="380" y="207"/>
                  </a:cubicBezTo>
                  <a:cubicBezTo>
                    <a:pt x="350" y="221"/>
                    <a:pt x="165" y="213"/>
                    <a:pt x="135" y="211"/>
                  </a:cubicBezTo>
                  <a:cubicBezTo>
                    <a:pt x="116" y="210"/>
                    <a:pt x="106" y="210"/>
                    <a:pt x="101" y="210"/>
                  </a:cubicBezTo>
                  <a:cubicBezTo>
                    <a:pt x="99" y="210"/>
                    <a:pt x="96" y="209"/>
                    <a:pt x="95" y="207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0" y="91"/>
                    <a:pt x="0" y="87"/>
                    <a:pt x="3" y="83"/>
                  </a:cubicBezTo>
                </a:path>
              </a:pathLst>
            </a:custGeom>
            <a:solidFill>
              <a:srgbClr val="EDB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1" name="9Slide.vn 56">
              <a:extLst>
                <a:ext uri="{FF2B5EF4-FFF2-40B4-BE49-F238E27FC236}">
                  <a16:creationId xmlns="" xmlns:a16="http://schemas.microsoft.com/office/drawing/2014/main" id="{90B6D652-F974-41B5-A4CB-9D69A953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822"/>
              <a:ext cx="100" cy="90"/>
            </a:xfrm>
            <a:custGeom>
              <a:avLst/>
              <a:gdLst>
                <a:gd name="T0" fmla="*/ 32 w 32"/>
                <a:gd name="T1" fmla="*/ 0 h 29"/>
                <a:gd name="T2" fmla="*/ 2 w 32"/>
                <a:gd name="T3" fmla="*/ 26 h 29"/>
                <a:gd name="T4" fmla="*/ 0 w 32"/>
                <a:gd name="T5" fmla="*/ 29 h 29"/>
                <a:gd name="T6" fmla="*/ 0 w 32"/>
                <a:gd name="T7" fmla="*/ 29 h 29"/>
                <a:gd name="T8" fmla="*/ 2 w 32"/>
                <a:gd name="T9" fmla="*/ 26 h 29"/>
                <a:gd name="T10" fmla="*/ 32 w 32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9">
                  <a:moveTo>
                    <a:pt x="32" y="0"/>
                  </a:moveTo>
                  <a:cubicBezTo>
                    <a:pt x="17" y="10"/>
                    <a:pt x="7" y="20"/>
                    <a:pt x="2" y="26"/>
                  </a:cubicBezTo>
                  <a:cubicBezTo>
                    <a:pt x="1" y="27"/>
                    <a:pt x="1" y="28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7" y="20"/>
                    <a:pt x="17" y="10"/>
                    <a:pt x="32" y="0"/>
                  </a:cubicBezTo>
                </a:path>
              </a:pathLst>
            </a:custGeom>
            <a:solidFill>
              <a:srgbClr val="FFE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2" name="9Slide.vn 57">
              <a:extLst>
                <a:ext uri="{FF2B5EF4-FFF2-40B4-BE49-F238E27FC236}">
                  <a16:creationId xmlns="" xmlns:a16="http://schemas.microsoft.com/office/drawing/2014/main" id="{D24AF23B-EBF9-4B7D-89E4-9DA60A464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25"/>
              <a:ext cx="643" cy="577"/>
            </a:xfrm>
            <a:custGeom>
              <a:avLst/>
              <a:gdLst>
                <a:gd name="T0" fmla="*/ 133 w 206"/>
                <a:gd name="T1" fmla="*/ 0 h 185"/>
                <a:gd name="T2" fmla="*/ 32 w 206"/>
                <a:gd name="T3" fmla="*/ 31 h 185"/>
                <a:gd name="T4" fmla="*/ 2 w 206"/>
                <a:gd name="T5" fmla="*/ 57 h 185"/>
                <a:gd name="T6" fmla="*/ 0 w 206"/>
                <a:gd name="T7" fmla="*/ 60 h 185"/>
                <a:gd name="T8" fmla="*/ 1 w 206"/>
                <a:gd name="T9" fmla="*/ 61 h 185"/>
                <a:gd name="T10" fmla="*/ 102 w 206"/>
                <a:gd name="T11" fmla="*/ 182 h 185"/>
                <a:gd name="T12" fmla="*/ 103 w 206"/>
                <a:gd name="T13" fmla="*/ 184 h 185"/>
                <a:gd name="T14" fmla="*/ 134 w 206"/>
                <a:gd name="T15" fmla="*/ 185 h 185"/>
                <a:gd name="T16" fmla="*/ 136 w 206"/>
                <a:gd name="T17" fmla="*/ 185 h 185"/>
                <a:gd name="T18" fmla="*/ 49 w 206"/>
                <a:gd name="T19" fmla="*/ 79 h 185"/>
                <a:gd name="T20" fmla="*/ 49 w 206"/>
                <a:gd name="T21" fmla="*/ 68 h 185"/>
                <a:gd name="T22" fmla="*/ 180 w 206"/>
                <a:gd name="T23" fmla="*/ 11 h 185"/>
                <a:gd name="T24" fmla="*/ 206 w 206"/>
                <a:gd name="T25" fmla="*/ 12 h 185"/>
                <a:gd name="T26" fmla="*/ 133 w 206"/>
                <a:gd name="T2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85">
                  <a:moveTo>
                    <a:pt x="133" y="0"/>
                  </a:moveTo>
                  <a:cubicBezTo>
                    <a:pt x="88" y="0"/>
                    <a:pt x="55" y="15"/>
                    <a:pt x="32" y="31"/>
                  </a:cubicBezTo>
                  <a:cubicBezTo>
                    <a:pt x="17" y="41"/>
                    <a:pt x="7" y="51"/>
                    <a:pt x="2" y="57"/>
                  </a:cubicBezTo>
                  <a:cubicBezTo>
                    <a:pt x="1" y="58"/>
                    <a:pt x="1" y="59"/>
                    <a:pt x="0" y="6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9" y="184"/>
                    <a:pt x="118" y="184"/>
                    <a:pt x="134" y="185"/>
                  </a:cubicBezTo>
                  <a:cubicBezTo>
                    <a:pt x="135" y="185"/>
                    <a:pt x="135" y="185"/>
                    <a:pt x="136" y="185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6" y="76"/>
                    <a:pt x="46" y="71"/>
                    <a:pt x="49" y="68"/>
                  </a:cubicBezTo>
                  <a:cubicBezTo>
                    <a:pt x="62" y="52"/>
                    <a:pt x="105" y="11"/>
                    <a:pt x="180" y="11"/>
                  </a:cubicBezTo>
                  <a:cubicBezTo>
                    <a:pt x="189" y="11"/>
                    <a:pt x="197" y="11"/>
                    <a:pt x="206" y="12"/>
                  </a:cubicBezTo>
                  <a:cubicBezTo>
                    <a:pt x="179" y="4"/>
                    <a:pt x="155" y="0"/>
                    <a:pt x="133" y="0"/>
                  </a:cubicBezTo>
                </a:path>
              </a:pathLst>
            </a:custGeom>
            <a:solidFill>
              <a:srgbClr val="E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3" name="9Slide.vn 58">
              <a:extLst>
                <a:ext uri="{FF2B5EF4-FFF2-40B4-BE49-F238E27FC236}">
                  <a16:creationId xmlns="" xmlns:a16="http://schemas.microsoft.com/office/drawing/2014/main" id="{B68EF6EC-9A56-4C44-93BC-9200328F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009"/>
              <a:ext cx="1554" cy="1311"/>
            </a:xfrm>
            <a:custGeom>
              <a:avLst/>
              <a:gdLst>
                <a:gd name="T0" fmla="*/ 1164 w 1554"/>
                <a:gd name="T1" fmla="*/ 0 h 1311"/>
                <a:gd name="T2" fmla="*/ 0 w 1554"/>
                <a:gd name="T3" fmla="*/ 809 h 1311"/>
                <a:gd name="T4" fmla="*/ 503 w 1554"/>
                <a:gd name="T5" fmla="*/ 1311 h 1311"/>
                <a:gd name="T6" fmla="*/ 1554 w 1554"/>
                <a:gd name="T7" fmla="*/ 459 h 1311"/>
                <a:gd name="T8" fmla="*/ 1164 w 1554"/>
                <a:gd name="T9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1311">
                  <a:moveTo>
                    <a:pt x="1164" y="0"/>
                  </a:moveTo>
                  <a:lnTo>
                    <a:pt x="0" y="809"/>
                  </a:lnTo>
                  <a:lnTo>
                    <a:pt x="503" y="1311"/>
                  </a:lnTo>
                  <a:lnTo>
                    <a:pt x="1554" y="459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4" name="9Slide.vn 59">
              <a:extLst>
                <a:ext uri="{FF2B5EF4-FFF2-40B4-BE49-F238E27FC236}">
                  <a16:creationId xmlns="" xmlns:a16="http://schemas.microsoft.com/office/drawing/2014/main" id="{D81D16CF-61B2-49AE-A55F-983ED5B08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009"/>
              <a:ext cx="1554" cy="1311"/>
            </a:xfrm>
            <a:custGeom>
              <a:avLst/>
              <a:gdLst>
                <a:gd name="T0" fmla="*/ 1164 w 1554"/>
                <a:gd name="T1" fmla="*/ 0 h 1311"/>
                <a:gd name="T2" fmla="*/ 0 w 1554"/>
                <a:gd name="T3" fmla="*/ 809 h 1311"/>
                <a:gd name="T4" fmla="*/ 503 w 1554"/>
                <a:gd name="T5" fmla="*/ 1311 h 1311"/>
                <a:gd name="T6" fmla="*/ 1554 w 1554"/>
                <a:gd name="T7" fmla="*/ 459 h 1311"/>
                <a:gd name="T8" fmla="*/ 1164 w 1554"/>
                <a:gd name="T9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1311">
                  <a:moveTo>
                    <a:pt x="1164" y="0"/>
                  </a:moveTo>
                  <a:lnTo>
                    <a:pt x="0" y="809"/>
                  </a:lnTo>
                  <a:lnTo>
                    <a:pt x="503" y="1311"/>
                  </a:lnTo>
                  <a:lnTo>
                    <a:pt x="1554" y="459"/>
                  </a:lnTo>
                  <a:lnTo>
                    <a:pt x="11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5" name="9Slide.vn 60">
              <a:extLst>
                <a:ext uri="{FF2B5EF4-FFF2-40B4-BE49-F238E27FC236}">
                  <a16:creationId xmlns="" xmlns:a16="http://schemas.microsoft.com/office/drawing/2014/main" id="{4AC4B538-1512-459B-B7B2-D4C76A8D8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" y="3412"/>
              <a:ext cx="1542" cy="440"/>
            </a:xfrm>
            <a:custGeom>
              <a:avLst/>
              <a:gdLst>
                <a:gd name="T0" fmla="*/ 1542 w 1542"/>
                <a:gd name="T1" fmla="*/ 65 h 440"/>
                <a:gd name="T2" fmla="*/ 1470 w 1542"/>
                <a:gd name="T3" fmla="*/ 125 h 440"/>
                <a:gd name="T4" fmla="*/ 1473 w 1542"/>
                <a:gd name="T5" fmla="*/ 125 h 440"/>
                <a:gd name="T6" fmla="*/ 1542 w 1542"/>
                <a:gd name="T7" fmla="*/ 65 h 440"/>
                <a:gd name="T8" fmla="*/ 1542 w 1542"/>
                <a:gd name="T9" fmla="*/ 65 h 440"/>
                <a:gd name="T10" fmla="*/ 584 w 1542"/>
                <a:gd name="T11" fmla="*/ 0 h 440"/>
                <a:gd name="T12" fmla="*/ 0 w 1542"/>
                <a:gd name="T13" fmla="*/ 406 h 440"/>
                <a:gd name="T14" fmla="*/ 34 w 1542"/>
                <a:gd name="T15" fmla="*/ 440 h 440"/>
                <a:gd name="T16" fmla="*/ 0 w 1542"/>
                <a:gd name="T17" fmla="*/ 406 h 440"/>
                <a:gd name="T18" fmla="*/ 584 w 1542"/>
                <a:gd name="T1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440">
                  <a:moveTo>
                    <a:pt x="1542" y="65"/>
                  </a:moveTo>
                  <a:lnTo>
                    <a:pt x="1470" y="125"/>
                  </a:lnTo>
                  <a:lnTo>
                    <a:pt x="1473" y="125"/>
                  </a:lnTo>
                  <a:lnTo>
                    <a:pt x="1542" y="65"/>
                  </a:lnTo>
                  <a:lnTo>
                    <a:pt x="1542" y="65"/>
                  </a:lnTo>
                  <a:close/>
                  <a:moveTo>
                    <a:pt x="584" y="0"/>
                  </a:moveTo>
                  <a:lnTo>
                    <a:pt x="0" y="406"/>
                  </a:lnTo>
                  <a:lnTo>
                    <a:pt x="34" y="440"/>
                  </a:lnTo>
                  <a:lnTo>
                    <a:pt x="0" y="40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B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6" name="9Slide.vn 61">
              <a:extLst>
                <a:ext uri="{FF2B5EF4-FFF2-40B4-BE49-F238E27FC236}">
                  <a16:creationId xmlns="" xmlns:a16="http://schemas.microsoft.com/office/drawing/2014/main" id="{CEE44420-B54E-4EFD-9C3C-4BA3B8E09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" y="3412"/>
              <a:ext cx="1542" cy="440"/>
            </a:xfrm>
            <a:custGeom>
              <a:avLst/>
              <a:gdLst>
                <a:gd name="T0" fmla="*/ 1542 w 1542"/>
                <a:gd name="T1" fmla="*/ 65 h 440"/>
                <a:gd name="T2" fmla="*/ 1470 w 1542"/>
                <a:gd name="T3" fmla="*/ 125 h 440"/>
                <a:gd name="T4" fmla="*/ 1473 w 1542"/>
                <a:gd name="T5" fmla="*/ 125 h 440"/>
                <a:gd name="T6" fmla="*/ 1542 w 1542"/>
                <a:gd name="T7" fmla="*/ 65 h 440"/>
                <a:gd name="T8" fmla="*/ 1542 w 1542"/>
                <a:gd name="T9" fmla="*/ 65 h 440"/>
                <a:gd name="T10" fmla="*/ 584 w 1542"/>
                <a:gd name="T11" fmla="*/ 0 h 440"/>
                <a:gd name="T12" fmla="*/ 0 w 1542"/>
                <a:gd name="T13" fmla="*/ 406 h 440"/>
                <a:gd name="T14" fmla="*/ 34 w 1542"/>
                <a:gd name="T15" fmla="*/ 440 h 440"/>
                <a:gd name="T16" fmla="*/ 0 w 1542"/>
                <a:gd name="T17" fmla="*/ 406 h 440"/>
                <a:gd name="T18" fmla="*/ 584 w 1542"/>
                <a:gd name="T1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440">
                  <a:moveTo>
                    <a:pt x="1542" y="65"/>
                  </a:moveTo>
                  <a:lnTo>
                    <a:pt x="1470" y="125"/>
                  </a:lnTo>
                  <a:lnTo>
                    <a:pt x="1473" y="125"/>
                  </a:lnTo>
                  <a:lnTo>
                    <a:pt x="1542" y="65"/>
                  </a:lnTo>
                  <a:lnTo>
                    <a:pt x="1542" y="65"/>
                  </a:lnTo>
                  <a:moveTo>
                    <a:pt x="584" y="0"/>
                  </a:moveTo>
                  <a:lnTo>
                    <a:pt x="0" y="406"/>
                  </a:lnTo>
                  <a:lnTo>
                    <a:pt x="34" y="440"/>
                  </a:lnTo>
                  <a:lnTo>
                    <a:pt x="0" y="406"/>
                  </a:lnTo>
                  <a:lnTo>
                    <a:pt x="5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7" name="9Slide.vn 62">
              <a:extLst>
                <a:ext uri="{FF2B5EF4-FFF2-40B4-BE49-F238E27FC236}">
                  <a16:creationId xmlns="" xmlns:a16="http://schemas.microsoft.com/office/drawing/2014/main" id="{C301AEF4-FC7E-420E-A0AB-1E380C419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018"/>
              <a:ext cx="1542" cy="871"/>
            </a:xfrm>
            <a:custGeom>
              <a:avLst/>
              <a:gdLst>
                <a:gd name="T0" fmla="*/ 369 w 494"/>
                <a:gd name="T1" fmla="*/ 0 h 279"/>
                <a:gd name="T2" fmla="*/ 187 w 494"/>
                <a:gd name="T3" fmla="*/ 126 h 279"/>
                <a:gd name="T4" fmla="*/ 0 w 494"/>
                <a:gd name="T5" fmla="*/ 256 h 279"/>
                <a:gd name="T6" fmla="*/ 11 w 494"/>
                <a:gd name="T7" fmla="*/ 267 h 279"/>
                <a:gd name="T8" fmla="*/ 23 w 494"/>
                <a:gd name="T9" fmla="*/ 279 h 279"/>
                <a:gd name="T10" fmla="*/ 287 w 494"/>
                <a:gd name="T11" fmla="*/ 94 h 279"/>
                <a:gd name="T12" fmla="*/ 346 w 494"/>
                <a:gd name="T13" fmla="*/ 76 h 279"/>
                <a:gd name="T14" fmla="*/ 426 w 494"/>
                <a:gd name="T15" fmla="*/ 113 h 279"/>
                <a:gd name="T16" fmla="*/ 471 w 494"/>
                <a:gd name="T17" fmla="*/ 166 h 279"/>
                <a:gd name="T18" fmla="*/ 494 w 494"/>
                <a:gd name="T19" fmla="*/ 147 h 279"/>
                <a:gd name="T20" fmla="*/ 373 w 494"/>
                <a:gd name="T21" fmla="*/ 5 h 279"/>
                <a:gd name="T22" fmla="*/ 373 w 494"/>
                <a:gd name="T23" fmla="*/ 5 h 279"/>
                <a:gd name="T24" fmla="*/ 369 w 494"/>
                <a:gd name="T2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279">
                  <a:moveTo>
                    <a:pt x="369" y="0"/>
                  </a:moveTo>
                  <a:cubicBezTo>
                    <a:pt x="187" y="126"/>
                    <a:pt x="187" y="126"/>
                    <a:pt x="187" y="12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305" y="82"/>
                    <a:pt x="326" y="76"/>
                    <a:pt x="346" y="76"/>
                  </a:cubicBezTo>
                  <a:cubicBezTo>
                    <a:pt x="376" y="76"/>
                    <a:pt x="406" y="89"/>
                    <a:pt x="426" y="113"/>
                  </a:cubicBezTo>
                  <a:cubicBezTo>
                    <a:pt x="471" y="166"/>
                    <a:pt x="471" y="166"/>
                    <a:pt x="471" y="166"/>
                  </a:cubicBezTo>
                  <a:cubicBezTo>
                    <a:pt x="494" y="147"/>
                    <a:pt x="494" y="147"/>
                    <a:pt x="494" y="147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rgbClr val="9CCC65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8" name="9Slide.vn 63">
              <a:extLst>
                <a:ext uri="{FF2B5EF4-FFF2-40B4-BE49-F238E27FC236}">
                  <a16:creationId xmlns="" xmlns:a16="http://schemas.microsoft.com/office/drawing/2014/main" id="{6A7CB85F-8C71-4669-8D5C-371D2C59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906"/>
              <a:ext cx="6" cy="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8D9A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69" name="9Slide.vn 64">
              <a:extLst>
                <a:ext uri="{FF2B5EF4-FFF2-40B4-BE49-F238E27FC236}">
                  <a16:creationId xmlns="" xmlns:a16="http://schemas.microsoft.com/office/drawing/2014/main" id="{F63CB858-0255-4A28-900F-6E9B9D07C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2906"/>
              <a:ext cx="890" cy="250"/>
            </a:xfrm>
            <a:custGeom>
              <a:avLst/>
              <a:gdLst>
                <a:gd name="T0" fmla="*/ 236 w 285"/>
                <a:gd name="T1" fmla="*/ 49 h 80"/>
                <a:gd name="T2" fmla="*/ 236 w 285"/>
                <a:gd name="T3" fmla="*/ 49 h 80"/>
                <a:gd name="T4" fmla="*/ 236 w 285"/>
                <a:gd name="T5" fmla="*/ 49 h 80"/>
                <a:gd name="T6" fmla="*/ 275 w 285"/>
                <a:gd name="T7" fmla="*/ 0 h 80"/>
                <a:gd name="T8" fmla="*/ 281 w 285"/>
                <a:gd name="T9" fmla="*/ 8 h 80"/>
                <a:gd name="T10" fmla="*/ 283 w 285"/>
                <a:gd name="T11" fmla="*/ 13 h 80"/>
                <a:gd name="T12" fmla="*/ 283 w 285"/>
                <a:gd name="T13" fmla="*/ 18 h 80"/>
                <a:gd name="T14" fmla="*/ 282 w 285"/>
                <a:gd name="T15" fmla="*/ 22 h 80"/>
                <a:gd name="T16" fmla="*/ 279 w 285"/>
                <a:gd name="T17" fmla="*/ 27 h 80"/>
                <a:gd name="T18" fmla="*/ 276 w 285"/>
                <a:gd name="T19" fmla="*/ 30 h 80"/>
                <a:gd name="T20" fmla="*/ 272 w 285"/>
                <a:gd name="T21" fmla="*/ 33 h 80"/>
                <a:gd name="T22" fmla="*/ 268 w 285"/>
                <a:gd name="T23" fmla="*/ 36 h 80"/>
                <a:gd name="T24" fmla="*/ 264 w 285"/>
                <a:gd name="T25" fmla="*/ 38 h 80"/>
                <a:gd name="T26" fmla="*/ 255 w 285"/>
                <a:gd name="T27" fmla="*/ 43 h 80"/>
                <a:gd name="T28" fmla="*/ 246 w 285"/>
                <a:gd name="T29" fmla="*/ 46 h 80"/>
                <a:gd name="T30" fmla="*/ 236 w 285"/>
                <a:gd name="T31" fmla="*/ 49 h 80"/>
                <a:gd name="T32" fmla="*/ 206 w 285"/>
                <a:gd name="T33" fmla="*/ 55 h 80"/>
                <a:gd name="T34" fmla="*/ 177 w 285"/>
                <a:gd name="T35" fmla="*/ 61 h 80"/>
                <a:gd name="T36" fmla="*/ 147 w 285"/>
                <a:gd name="T37" fmla="*/ 67 h 80"/>
                <a:gd name="T38" fmla="*/ 117 w 285"/>
                <a:gd name="T39" fmla="*/ 72 h 80"/>
                <a:gd name="T40" fmla="*/ 103 w 285"/>
                <a:gd name="T41" fmla="*/ 74 h 80"/>
                <a:gd name="T42" fmla="*/ 101 w 285"/>
                <a:gd name="T43" fmla="*/ 74 h 80"/>
                <a:gd name="T44" fmla="*/ 88 w 285"/>
                <a:gd name="T45" fmla="*/ 73 h 80"/>
                <a:gd name="T46" fmla="*/ 74 w 285"/>
                <a:gd name="T47" fmla="*/ 69 h 80"/>
                <a:gd name="T48" fmla="*/ 59 w 285"/>
                <a:gd name="T49" fmla="*/ 65 h 80"/>
                <a:gd name="T50" fmla="*/ 30 w 285"/>
                <a:gd name="T51" fmla="*/ 57 h 80"/>
                <a:gd name="T52" fmla="*/ 0 w 285"/>
                <a:gd name="T53" fmla="*/ 49 h 80"/>
                <a:gd name="T54" fmla="*/ 29 w 285"/>
                <a:gd name="T55" fmla="*/ 60 h 80"/>
                <a:gd name="T56" fmla="*/ 58 w 285"/>
                <a:gd name="T57" fmla="*/ 69 h 80"/>
                <a:gd name="T58" fmla="*/ 72 w 285"/>
                <a:gd name="T59" fmla="*/ 74 h 80"/>
                <a:gd name="T60" fmla="*/ 87 w 285"/>
                <a:gd name="T61" fmla="*/ 78 h 80"/>
                <a:gd name="T62" fmla="*/ 102 w 285"/>
                <a:gd name="T63" fmla="*/ 80 h 80"/>
                <a:gd name="T64" fmla="*/ 103 w 285"/>
                <a:gd name="T65" fmla="*/ 80 h 80"/>
                <a:gd name="T66" fmla="*/ 118 w 285"/>
                <a:gd name="T67" fmla="*/ 79 h 80"/>
                <a:gd name="T68" fmla="*/ 148 w 285"/>
                <a:gd name="T69" fmla="*/ 74 h 80"/>
                <a:gd name="T70" fmla="*/ 178 w 285"/>
                <a:gd name="T71" fmla="*/ 68 h 80"/>
                <a:gd name="T72" fmla="*/ 237 w 285"/>
                <a:gd name="T73" fmla="*/ 54 h 80"/>
                <a:gd name="T74" fmla="*/ 238 w 285"/>
                <a:gd name="T75" fmla="*/ 54 h 80"/>
                <a:gd name="T76" fmla="*/ 238 w 285"/>
                <a:gd name="T77" fmla="*/ 54 h 80"/>
                <a:gd name="T78" fmla="*/ 247 w 285"/>
                <a:gd name="T79" fmla="*/ 51 h 80"/>
                <a:gd name="T80" fmla="*/ 257 w 285"/>
                <a:gd name="T81" fmla="*/ 47 h 80"/>
                <a:gd name="T82" fmla="*/ 266 w 285"/>
                <a:gd name="T83" fmla="*/ 42 h 80"/>
                <a:gd name="T84" fmla="*/ 270 w 285"/>
                <a:gd name="T85" fmla="*/ 39 h 80"/>
                <a:gd name="T86" fmla="*/ 275 w 285"/>
                <a:gd name="T87" fmla="*/ 36 h 80"/>
                <a:gd name="T88" fmla="*/ 278 w 285"/>
                <a:gd name="T89" fmla="*/ 32 h 80"/>
                <a:gd name="T90" fmla="*/ 282 w 285"/>
                <a:gd name="T91" fmla="*/ 28 h 80"/>
                <a:gd name="T92" fmla="*/ 284 w 285"/>
                <a:gd name="T93" fmla="*/ 23 h 80"/>
                <a:gd name="T94" fmla="*/ 285 w 285"/>
                <a:gd name="T95" fmla="*/ 18 h 80"/>
                <a:gd name="T96" fmla="*/ 284 w 285"/>
                <a:gd name="T97" fmla="*/ 13 h 80"/>
                <a:gd name="T98" fmla="*/ 282 w 285"/>
                <a:gd name="T99" fmla="*/ 8 h 80"/>
                <a:gd name="T100" fmla="*/ 277 w 285"/>
                <a:gd name="T101" fmla="*/ 1 h 80"/>
                <a:gd name="T102" fmla="*/ 275 w 285"/>
                <a:gd name="T10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5" h="80">
                  <a:moveTo>
                    <a:pt x="236" y="49"/>
                  </a:moveTo>
                  <a:cubicBezTo>
                    <a:pt x="236" y="49"/>
                    <a:pt x="236" y="49"/>
                    <a:pt x="236" y="49"/>
                  </a:cubicBezTo>
                  <a:cubicBezTo>
                    <a:pt x="236" y="49"/>
                    <a:pt x="236" y="49"/>
                    <a:pt x="236" y="49"/>
                  </a:cubicBezTo>
                  <a:moveTo>
                    <a:pt x="275" y="0"/>
                  </a:moveTo>
                  <a:cubicBezTo>
                    <a:pt x="278" y="3"/>
                    <a:pt x="280" y="6"/>
                    <a:pt x="281" y="8"/>
                  </a:cubicBezTo>
                  <a:cubicBezTo>
                    <a:pt x="282" y="10"/>
                    <a:pt x="282" y="11"/>
                    <a:pt x="283" y="13"/>
                  </a:cubicBezTo>
                  <a:cubicBezTo>
                    <a:pt x="283" y="15"/>
                    <a:pt x="283" y="16"/>
                    <a:pt x="283" y="18"/>
                  </a:cubicBezTo>
                  <a:cubicBezTo>
                    <a:pt x="283" y="19"/>
                    <a:pt x="283" y="21"/>
                    <a:pt x="282" y="22"/>
                  </a:cubicBezTo>
                  <a:cubicBezTo>
                    <a:pt x="281" y="24"/>
                    <a:pt x="281" y="25"/>
                    <a:pt x="279" y="27"/>
                  </a:cubicBezTo>
                  <a:cubicBezTo>
                    <a:pt x="278" y="28"/>
                    <a:pt x="278" y="29"/>
                    <a:pt x="276" y="30"/>
                  </a:cubicBezTo>
                  <a:cubicBezTo>
                    <a:pt x="275" y="31"/>
                    <a:pt x="274" y="32"/>
                    <a:pt x="272" y="33"/>
                  </a:cubicBezTo>
                  <a:cubicBezTo>
                    <a:pt x="268" y="36"/>
                    <a:pt x="268" y="36"/>
                    <a:pt x="268" y="36"/>
                  </a:cubicBezTo>
                  <a:cubicBezTo>
                    <a:pt x="267" y="37"/>
                    <a:pt x="266" y="38"/>
                    <a:pt x="264" y="38"/>
                  </a:cubicBezTo>
                  <a:cubicBezTo>
                    <a:pt x="261" y="40"/>
                    <a:pt x="258" y="41"/>
                    <a:pt x="255" y="43"/>
                  </a:cubicBezTo>
                  <a:cubicBezTo>
                    <a:pt x="252" y="44"/>
                    <a:pt x="249" y="45"/>
                    <a:pt x="246" y="46"/>
                  </a:cubicBezTo>
                  <a:cubicBezTo>
                    <a:pt x="236" y="49"/>
                    <a:pt x="236" y="49"/>
                    <a:pt x="236" y="49"/>
                  </a:cubicBezTo>
                  <a:cubicBezTo>
                    <a:pt x="226" y="51"/>
                    <a:pt x="216" y="53"/>
                    <a:pt x="206" y="55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37" y="69"/>
                    <a:pt x="127" y="71"/>
                    <a:pt x="117" y="72"/>
                  </a:cubicBezTo>
                  <a:cubicBezTo>
                    <a:pt x="113" y="73"/>
                    <a:pt x="107" y="74"/>
                    <a:pt x="103" y="74"/>
                  </a:cubicBezTo>
                  <a:cubicBezTo>
                    <a:pt x="102" y="74"/>
                    <a:pt x="101" y="74"/>
                    <a:pt x="101" y="74"/>
                  </a:cubicBezTo>
                  <a:cubicBezTo>
                    <a:pt x="96" y="74"/>
                    <a:pt x="92" y="73"/>
                    <a:pt x="88" y="73"/>
                  </a:cubicBezTo>
                  <a:cubicBezTo>
                    <a:pt x="83" y="72"/>
                    <a:pt x="79" y="71"/>
                    <a:pt x="74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49" y="62"/>
                    <a:pt x="39" y="60"/>
                    <a:pt x="30" y="57"/>
                  </a:cubicBezTo>
                  <a:cubicBezTo>
                    <a:pt x="20" y="54"/>
                    <a:pt x="10" y="52"/>
                    <a:pt x="0" y="49"/>
                  </a:cubicBezTo>
                  <a:cubicBezTo>
                    <a:pt x="10" y="53"/>
                    <a:pt x="19" y="56"/>
                    <a:pt x="29" y="60"/>
                  </a:cubicBezTo>
                  <a:cubicBezTo>
                    <a:pt x="38" y="63"/>
                    <a:pt x="48" y="66"/>
                    <a:pt x="58" y="69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7" y="76"/>
                    <a:pt x="82" y="77"/>
                    <a:pt x="87" y="78"/>
                  </a:cubicBezTo>
                  <a:cubicBezTo>
                    <a:pt x="92" y="79"/>
                    <a:pt x="97" y="80"/>
                    <a:pt x="102" y="80"/>
                  </a:cubicBezTo>
                  <a:cubicBezTo>
                    <a:pt x="102" y="80"/>
                    <a:pt x="102" y="80"/>
                    <a:pt x="103" y="80"/>
                  </a:cubicBezTo>
                  <a:cubicBezTo>
                    <a:pt x="108" y="80"/>
                    <a:pt x="113" y="79"/>
                    <a:pt x="118" y="79"/>
                  </a:cubicBezTo>
                  <a:cubicBezTo>
                    <a:pt x="128" y="77"/>
                    <a:pt x="138" y="76"/>
                    <a:pt x="148" y="74"/>
                  </a:cubicBezTo>
                  <a:cubicBezTo>
                    <a:pt x="158" y="72"/>
                    <a:pt x="168" y="70"/>
                    <a:pt x="178" y="68"/>
                  </a:cubicBezTo>
                  <a:cubicBezTo>
                    <a:pt x="198" y="63"/>
                    <a:pt x="218" y="59"/>
                    <a:pt x="237" y="54"/>
                  </a:cubicBezTo>
                  <a:cubicBezTo>
                    <a:pt x="238" y="54"/>
                    <a:pt x="238" y="54"/>
                    <a:pt x="238" y="54"/>
                  </a:cubicBezTo>
                  <a:cubicBezTo>
                    <a:pt x="238" y="54"/>
                    <a:pt x="238" y="54"/>
                    <a:pt x="238" y="54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0" y="50"/>
                    <a:pt x="254" y="48"/>
                    <a:pt x="257" y="47"/>
                  </a:cubicBezTo>
                  <a:cubicBezTo>
                    <a:pt x="260" y="45"/>
                    <a:pt x="263" y="44"/>
                    <a:pt x="266" y="42"/>
                  </a:cubicBezTo>
                  <a:cubicBezTo>
                    <a:pt x="267" y="41"/>
                    <a:pt x="269" y="40"/>
                    <a:pt x="270" y="39"/>
                  </a:cubicBezTo>
                  <a:cubicBezTo>
                    <a:pt x="275" y="36"/>
                    <a:pt x="275" y="36"/>
                    <a:pt x="275" y="36"/>
                  </a:cubicBezTo>
                  <a:cubicBezTo>
                    <a:pt x="276" y="35"/>
                    <a:pt x="277" y="33"/>
                    <a:pt x="278" y="32"/>
                  </a:cubicBezTo>
                  <a:cubicBezTo>
                    <a:pt x="280" y="31"/>
                    <a:pt x="281" y="30"/>
                    <a:pt x="282" y="28"/>
                  </a:cubicBezTo>
                  <a:cubicBezTo>
                    <a:pt x="283" y="27"/>
                    <a:pt x="283" y="25"/>
                    <a:pt x="284" y="23"/>
                  </a:cubicBezTo>
                  <a:cubicBezTo>
                    <a:pt x="285" y="22"/>
                    <a:pt x="285" y="20"/>
                    <a:pt x="285" y="18"/>
                  </a:cubicBezTo>
                  <a:cubicBezTo>
                    <a:pt x="285" y="16"/>
                    <a:pt x="285" y="14"/>
                    <a:pt x="284" y="13"/>
                  </a:cubicBezTo>
                  <a:cubicBezTo>
                    <a:pt x="284" y="11"/>
                    <a:pt x="283" y="9"/>
                    <a:pt x="282" y="8"/>
                  </a:cubicBezTo>
                  <a:cubicBezTo>
                    <a:pt x="281" y="5"/>
                    <a:pt x="279" y="3"/>
                    <a:pt x="277" y="1"/>
                  </a:cubicBezTo>
                  <a:cubicBezTo>
                    <a:pt x="276" y="1"/>
                    <a:pt x="276" y="1"/>
                    <a:pt x="275" y="0"/>
                  </a:cubicBezTo>
                </a:path>
              </a:pathLst>
            </a:custGeom>
            <a:solidFill>
              <a:srgbClr val="ED8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0" name="9Slide.vn 65">
              <a:extLst>
                <a:ext uri="{FF2B5EF4-FFF2-40B4-BE49-F238E27FC236}">
                  <a16:creationId xmlns="" xmlns:a16="http://schemas.microsoft.com/office/drawing/2014/main" id="{67C2A5E0-4C30-4A61-9A0C-B27387E2F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" y="2816"/>
              <a:ext cx="13" cy="3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FFC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1" name="9Slide.vn 66">
              <a:extLst>
                <a:ext uri="{FF2B5EF4-FFF2-40B4-BE49-F238E27FC236}">
                  <a16:creationId xmlns="" xmlns:a16="http://schemas.microsoft.com/office/drawing/2014/main" id="{E3CF4D9B-8BB8-4C5E-B9BF-5ECCEB232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5" y="2819"/>
              <a:ext cx="699" cy="384"/>
            </a:xfrm>
            <a:custGeom>
              <a:avLst/>
              <a:gdLst>
                <a:gd name="T0" fmla="*/ 175 w 224"/>
                <a:gd name="T1" fmla="*/ 51 h 123"/>
                <a:gd name="T2" fmla="*/ 175 w 224"/>
                <a:gd name="T3" fmla="*/ 51 h 123"/>
                <a:gd name="T4" fmla="*/ 175 w 224"/>
                <a:gd name="T5" fmla="*/ 51 h 123"/>
                <a:gd name="T6" fmla="*/ 206 w 224"/>
                <a:gd name="T7" fmla="*/ 0 h 123"/>
                <a:gd name="T8" fmla="*/ 213 w 224"/>
                <a:gd name="T9" fmla="*/ 3 h 123"/>
                <a:gd name="T10" fmla="*/ 220 w 224"/>
                <a:gd name="T11" fmla="*/ 11 h 123"/>
                <a:gd name="T12" fmla="*/ 220 w 224"/>
                <a:gd name="T13" fmla="*/ 20 h 123"/>
                <a:gd name="T14" fmla="*/ 212 w 224"/>
                <a:gd name="T15" fmla="*/ 28 h 123"/>
                <a:gd name="T16" fmla="*/ 175 w 224"/>
                <a:gd name="T17" fmla="*/ 51 h 123"/>
                <a:gd name="T18" fmla="*/ 87 w 224"/>
                <a:gd name="T19" fmla="*/ 85 h 123"/>
                <a:gd name="T20" fmla="*/ 44 w 224"/>
                <a:gd name="T21" fmla="*/ 103 h 123"/>
                <a:gd name="T22" fmla="*/ 22 w 224"/>
                <a:gd name="T23" fmla="*/ 113 h 123"/>
                <a:gd name="T24" fmla="*/ 0 w 224"/>
                <a:gd name="T25" fmla="*/ 123 h 123"/>
                <a:gd name="T26" fmla="*/ 23 w 224"/>
                <a:gd name="T27" fmla="*/ 115 h 123"/>
                <a:gd name="T28" fmla="*/ 45 w 224"/>
                <a:gd name="T29" fmla="*/ 107 h 123"/>
                <a:gd name="T30" fmla="*/ 89 w 224"/>
                <a:gd name="T31" fmla="*/ 91 h 123"/>
                <a:gd name="T32" fmla="*/ 177 w 224"/>
                <a:gd name="T33" fmla="*/ 56 h 123"/>
                <a:gd name="T34" fmla="*/ 178 w 224"/>
                <a:gd name="T35" fmla="*/ 56 h 123"/>
                <a:gd name="T36" fmla="*/ 178 w 224"/>
                <a:gd name="T37" fmla="*/ 56 h 123"/>
                <a:gd name="T38" fmla="*/ 196 w 224"/>
                <a:gd name="T39" fmla="*/ 44 h 123"/>
                <a:gd name="T40" fmla="*/ 214 w 224"/>
                <a:gd name="T41" fmla="*/ 30 h 123"/>
                <a:gd name="T42" fmla="*/ 222 w 224"/>
                <a:gd name="T43" fmla="*/ 21 h 123"/>
                <a:gd name="T44" fmla="*/ 222 w 224"/>
                <a:gd name="T45" fmla="*/ 10 h 123"/>
                <a:gd name="T46" fmla="*/ 213 w 224"/>
                <a:gd name="T47" fmla="*/ 3 h 123"/>
                <a:gd name="T48" fmla="*/ 207 w 224"/>
                <a:gd name="T49" fmla="*/ 0 h 123"/>
                <a:gd name="T50" fmla="*/ 206 w 224"/>
                <a:gd name="T5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23">
                  <a:moveTo>
                    <a:pt x="175" y="51"/>
                  </a:move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moveTo>
                    <a:pt x="206" y="0"/>
                  </a:moveTo>
                  <a:cubicBezTo>
                    <a:pt x="208" y="1"/>
                    <a:pt x="211" y="2"/>
                    <a:pt x="213" y="3"/>
                  </a:cubicBezTo>
                  <a:cubicBezTo>
                    <a:pt x="216" y="5"/>
                    <a:pt x="219" y="8"/>
                    <a:pt x="220" y="11"/>
                  </a:cubicBezTo>
                  <a:cubicBezTo>
                    <a:pt x="222" y="14"/>
                    <a:pt x="222" y="18"/>
                    <a:pt x="220" y="20"/>
                  </a:cubicBezTo>
                  <a:cubicBezTo>
                    <a:pt x="218" y="23"/>
                    <a:pt x="215" y="26"/>
                    <a:pt x="212" y="28"/>
                  </a:cubicBezTo>
                  <a:cubicBezTo>
                    <a:pt x="201" y="36"/>
                    <a:pt x="188" y="44"/>
                    <a:pt x="175" y="51"/>
                  </a:cubicBezTo>
                  <a:cubicBezTo>
                    <a:pt x="146" y="62"/>
                    <a:pt x="116" y="73"/>
                    <a:pt x="87" y="85"/>
                  </a:cubicBezTo>
                  <a:cubicBezTo>
                    <a:pt x="73" y="91"/>
                    <a:pt x="58" y="97"/>
                    <a:pt x="44" y="103"/>
                  </a:cubicBezTo>
                  <a:cubicBezTo>
                    <a:pt x="36" y="106"/>
                    <a:pt x="29" y="110"/>
                    <a:pt x="22" y="113"/>
                  </a:cubicBezTo>
                  <a:cubicBezTo>
                    <a:pt x="15" y="116"/>
                    <a:pt x="7" y="119"/>
                    <a:pt x="0" y="123"/>
                  </a:cubicBezTo>
                  <a:cubicBezTo>
                    <a:pt x="8" y="120"/>
                    <a:pt x="15" y="118"/>
                    <a:pt x="23" y="115"/>
                  </a:cubicBezTo>
                  <a:cubicBezTo>
                    <a:pt x="30" y="113"/>
                    <a:pt x="38" y="110"/>
                    <a:pt x="45" y="107"/>
                  </a:cubicBezTo>
                  <a:cubicBezTo>
                    <a:pt x="60" y="102"/>
                    <a:pt x="75" y="97"/>
                    <a:pt x="89" y="91"/>
                  </a:cubicBezTo>
                  <a:cubicBezTo>
                    <a:pt x="119" y="80"/>
                    <a:pt x="148" y="68"/>
                    <a:pt x="177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84" y="52"/>
                    <a:pt x="190" y="48"/>
                    <a:pt x="196" y="44"/>
                  </a:cubicBezTo>
                  <a:cubicBezTo>
                    <a:pt x="202" y="39"/>
                    <a:pt x="209" y="35"/>
                    <a:pt x="214" y="30"/>
                  </a:cubicBezTo>
                  <a:cubicBezTo>
                    <a:pt x="217" y="28"/>
                    <a:pt x="220" y="25"/>
                    <a:pt x="222" y="21"/>
                  </a:cubicBezTo>
                  <a:cubicBezTo>
                    <a:pt x="224" y="18"/>
                    <a:pt x="224" y="13"/>
                    <a:pt x="222" y="10"/>
                  </a:cubicBezTo>
                  <a:cubicBezTo>
                    <a:pt x="219" y="7"/>
                    <a:pt x="216" y="4"/>
                    <a:pt x="213" y="3"/>
                  </a:cubicBezTo>
                  <a:cubicBezTo>
                    <a:pt x="211" y="2"/>
                    <a:pt x="209" y="1"/>
                    <a:pt x="207" y="0"/>
                  </a:cubicBezTo>
                  <a:cubicBezTo>
                    <a:pt x="207" y="0"/>
                    <a:pt x="206" y="0"/>
                    <a:pt x="206" y="0"/>
                  </a:cubicBezTo>
                </a:path>
              </a:pathLst>
            </a:custGeom>
            <a:solidFill>
              <a:srgbClr val="ED8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2" name="9Slide.vn 67">
              <a:extLst>
                <a:ext uri="{FF2B5EF4-FFF2-40B4-BE49-F238E27FC236}">
                  <a16:creationId xmlns="" xmlns:a16="http://schemas.microsoft.com/office/drawing/2014/main" id="{EDE6D502-8D73-422F-8FDB-B8A1A2FB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806"/>
              <a:ext cx="674" cy="734"/>
            </a:xfrm>
            <a:custGeom>
              <a:avLst/>
              <a:gdLst>
                <a:gd name="T0" fmla="*/ 196 w 674"/>
                <a:gd name="T1" fmla="*/ 0 h 734"/>
                <a:gd name="T2" fmla="*/ 284 w 674"/>
                <a:gd name="T3" fmla="*/ 109 h 734"/>
                <a:gd name="T4" fmla="*/ 599 w 674"/>
                <a:gd name="T5" fmla="*/ 487 h 734"/>
                <a:gd name="T6" fmla="*/ 674 w 674"/>
                <a:gd name="T7" fmla="*/ 587 h 734"/>
                <a:gd name="T8" fmla="*/ 493 w 674"/>
                <a:gd name="T9" fmla="*/ 734 h 734"/>
                <a:gd name="T10" fmla="*/ 0 w 674"/>
                <a:gd name="T11" fmla="*/ 153 h 734"/>
                <a:gd name="T12" fmla="*/ 196 w 674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734">
                  <a:moveTo>
                    <a:pt x="196" y="0"/>
                  </a:moveTo>
                  <a:lnTo>
                    <a:pt x="284" y="109"/>
                  </a:lnTo>
                  <a:lnTo>
                    <a:pt x="599" y="487"/>
                  </a:lnTo>
                  <a:lnTo>
                    <a:pt x="674" y="587"/>
                  </a:lnTo>
                  <a:lnTo>
                    <a:pt x="493" y="734"/>
                  </a:lnTo>
                  <a:lnTo>
                    <a:pt x="0" y="15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3" name="9Slide.vn 68">
              <a:extLst>
                <a:ext uri="{FF2B5EF4-FFF2-40B4-BE49-F238E27FC236}">
                  <a16:creationId xmlns="" xmlns:a16="http://schemas.microsoft.com/office/drawing/2014/main" id="{34DEF7AF-B0EC-45C5-B328-BA8397D4C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806"/>
              <a:ext cx="674" cy="734"/>
            </a:xfrm>
            <a:custGeom>
              <a:avLst/>
              <a:gdLst>
                <a:gd name="T0" fmla="*/ 196 w 674"/>
                <a:gd name="T1" fmla="*/ 0 h 734"/>
                <a:gd name="T2" fmla="*/ 284 w 674"/>
                <a:gd name="T3" fmla="*/ 109 h 734"/>
                <a:gd name="T4" fmla="*/ 599 w 674"/>
                <a:gd name="T5" fmla="*/ 487 h 734"/>
                <a:gd name="T6" fmla="*/ 674 w 674"/>
                <a:gd name="T7" fmla="*/ 587 h 734"/>
                <a:gd name="T8" fmla="*/ 493 w 674"/>
                <a:gd name="T9" fmla="*/ 734 h 734"/>
                <a:gd name="T10" fmla="*/ 0 w 674"/>
                <a:gd name="T11" fmla="*/ 153 h 734"/>
                <a:gd name="T12" fmla="*/ 196 w 674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734">
                  <a:moveTo>
                    <a:pt x="196" y="0"/>
                  </a:moveTo>
                  <a:lnTo>
                    <a:pt x="284" y="109"/>
                  </a:lnTo>
                  <a:lnTo>
                    <a:pt x="599" y="487"/>
                  </a:lnTo>
                  <a:lnTo>
                    <a:pt x="674" y="587"/>
                  </a:lnTo>
                  <a:lnTo>
                    <a:pt x="493" y="734"/>
                  </a:lnTo>
                  <a:lnTo>
                    <a:pt x="0" y="153"/>
                  </a:lnTo>
                  <a:lnTo>
                    <a:pt x="1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4" name="9Slide.vn 69">
              <a:extLst>
                <a:ext uri="{FF2B5EF4-FFF2-40B4-BE49-F238E27FC236}">
                  <a16:creationId xmlns="" xmlns:a16="http://schemas.microsoft.com/office/drawing/2014/main" id="{7365F06B-A657-408A-91A6-C2ADAC69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959"/>
              <a:ext cx="50" cy="59"/>
            </a:xfrm>
            <a:custGeom>
              <a:avLst/>
              <a:gdLst>
                <a:gd name="T0" fmla="*/ 0 w 50"/>
                <a:gd name="T1" fmla="*/ 0 h 59"/>
                <a:gd name="T2" fmla="*/ 50 w 50"/>
                <a:gd name="T3" fmla="*/ 59 h 59"/>
                <a:gd name="T4" fmla="*/ 50 w 50"/>
                <a:gd name="T5" fmla="*/ 59 h 59"/>
                <a:gd name="T6" fmla="*/ 0 w 5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0" y="0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5" name="9Slide.vn 70">
              <a:extLst>
                <a:ext uri="{FF2B5EF4-FFF2-40B4-BE49-F238E27FC236}">
                  <a16:creationId xmlns="" xmlns:a16="http://schemas.microsoft.com/office/drawing/2014/main" id="{2BECC575-9C44-458B-9DB0-15A3EC2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959"/>
              <a:ext cx="50" cy="59"/>
            </a:xfrm>
            <a:custGeom>
              <a:avLst/>
              <a:gdLst>
                <a:gd name="T0" fmla="*/ 0 w 50"/>
                <a:gd name="T1" fmla="*/ 0 h 59"/>
                <a:gd name="T2" fmla="*/ 50 w 50"/>
                <a:gd name="T3" fmla="*/ 59 h 59"/>
                <a:gd name="T4" fmla="*/ 50 w 50"/>
                <a:gd name="T5" fmla="*/ 59 h 59"/>
                <a:gd name="T6" fmla="*/ 0 w 5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0" y="0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6" name="9Slide.vn 71">
              <a:extLst>
                <a:ext uri="{FF2B5EF4-FFF2-40B4-BE49-F238E27FC236}">
                  <a16:creationId xmlns="" xmlns:a16="http://schemas.microsoft.com/office/drawing/2014/main" id="{812F9E3D-07EE-44DA-849A-480145C9E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3018"/>
              <a:ext cx="1" cy="1"/>
            </a:xfrm>
            <a:prstGeom prst="rect">
              <a:avLst/>
            </a:prstGeom>
            <a:solidFill>
              <a:srgbClr val="277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7" name="9Slide.vn 72">
              <a:extLst>
                <a:ext uri="{FF2B5EF4-FFF2-40B4-BE49-F238E27FC236}">
                  <a16:creationId xmlns="" xmlns:a16="http://schemas.microsoft.com/office/drawing/2014/main" id="{E7C80932-4025-4EDC-90BC-8E62B9846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301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8" name="9Slide.vn 73">
              <a:extLst>
                <a:ext uri="{FF2B5EF4-FFF2-40B4-BE49-F238E27FC236}">
                  <a16:creationId xmlns="" xmlns:a16="http://schemas.microsoft.com/office/drawing/2014/main" id="{B593D577-EDF6-4BE8-834E-9F92D948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18"/>
              <a:ext cx="12" cy="16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12 w 12"/>
                <a:gd name="T5" fmla="*/ 16 h 16"/>
                <a:gd name="T6" fmla="*/ 0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1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79" name="9Slide.vn 74">
              <a:extLst>
                <a:ext uri="{FF2B5EF4-FFF2-40B4-BE49-F238E27FC236}">
                  <a16:creationId xmlns="" xmlns:a16="http://schemas.microsoft.com/office/drawing/2014/main" id="{F156AC5B-C5F9-449E-A7E6-0885042A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18"/>
              <a:ext cx="12" cy="16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12 w 12"/>
                <a:gd name="T5" fmla="*/ 16 h 16"/>
                <a:gd name="T6" fmla="*/ 0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12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80" name="9Slide.vn 75">
              <a:extLst>
                <a:ext uri="{FF2B5EF4-FFF2-40B4-BE49-F238E27FC236}">
                  <a16:creationId xmlns="" xmlns:a16="http://schemas.microsoft.com/office/drawing/2014/main" id="{DC4B6A55-1951-4886-BA2B-EDC8BA42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806"/>
              <a:ext cx="674" cy="631"/>
            </a:xfrm>
            <a:custGeom>
              <a:avLst/>
              <a:gdLst>
                <a:gd name="T0" fmla="*/ 63 w 216"/>
                <a:gd name="T1" fmla="*/ 0 h 202"/>
                <a:gd name="T2" fmla="*/ 0 w 216"/>
                <a:gd name="T3" fmla="*/ 49 h 202"/>
                <a:gd name="T4" fmla="*/ 16 w 216"/>
                <a:gd name="T5" fmla="*/ 68 h 202"/>
                <a:gd name="T6" fmla="*/ 16 w 216"/>
                <a:gd name="T7" fmla="*/ 68 h 202"/>
                <a:gd name="T8" fmla="*/ 20 w 216"/>
                <a:gd name="T9" fmla="*/ 73 h 202"/>
                <a:gd name="T10" fmla="*/ 35 w 216"/>
                <a:gd name="T11" fmla="*/ 61 h 202"/>
                <a:gd name="T12" fmla="*/ 58 w 216"/>
                <a:gd name="T13" fmla="*/ 53 h 202"/>
                <a:gd name="T14" fmla="*/ 87 w 216"/>
                <a:gd name="T15" fmla="*/ 67 h 202"/>
                <a:gd name="T16" fmla="*/ 93 w 216"/>
                <a:gd name="T17" fmla="*/ 74 h 202"/>
                <a:gd name="T18" fmla="*/ 193 w 216"/>
                <a:gd name="T19" fmla="*/ 195 h 202"/>
                <a:gd name="T20" fmla="*/ 199 w 216"/>
                <a:gd name="T21" fmla="*/ 202 h 202"/>
                <a:gd name="T22" fmla="*/ 216 w 216"/>
                <a:gd name="T23" fmla="*/ 188 h 202"/>
                <a:gd name="T24" fmla="*/ 193 w 216"/>
                <a:gd name="T25" fmla="*/ 158 h 202"/>
                <a:gd name="T26" fmla="*/ 192 w 216"/>
                <a:gd name="T27" fmla="*/ 156 h 202"/>
                <a:gd name="T28" fmla="*/ 91 w 216"/>
                <a:gd name="T29" fmla="*/ 35 h 202"/>
                <a:gd name="T30" fmla="*/ 90 w 216"/>
                <a:gd name="T31" fmla="*/ 34 h 202"/>
                <a:gd name="T32" fmla="*/ 90 w 216"/>
                <a:gd name="T33" fmla="*/ 34 h 202"/>
                <a:gd name="T34" fmla="*/ 63 w 216"/>
                <a:gd name="T3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02">
                  <a:moveTo>
                    <a:pt x="6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56"/>
                    <a:pt x="50" y="53"/>
                    <a:pt x="58" y="53"/>
                  </a:cubicBezTo>
                  <a:cubicBezTo>
                    <a:pt x="69" y="53"/>
                    <a:pt x="80" y="58"/>
                    <a:pt x="87" y="67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93" y="195"/>
                    <a:pt x="193" y="195"/>
                    <a:pt x="193" y="195"/>
                  </a:cubicBezTo>
                  <a:cubicBezTo>
                    <a:pt x="199" y="202"/>
                    <a:pt x="199" y="202"/>
                    <a:pt x="199" y="202"/>
                  </a:cubicBezTo>
                  <a:cubicBezTo>
                    <a:pt x="216" y="188"/>
                    <a:pt x="216" y="188"/>
                    <a:pt x="216" y="18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9CCC65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81" name="9Slide.vn 76">
              <a:extLst>
                <a:ext uri="{FF2B5EF4-FFF2-40B4-BE49-F238E27FC236}">
                  <a16:creationId xmlns="" xmlns:a16="http://schemas.microsoft.com/office/drawing/2014/main" id="{599190ED-68A4-4039-93E7-966C66B7A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906"/>
              <a:ext cx="100" cy="100"/>
            </a:xfrm>
            <a:custGeom>
              <a:avLst/>
              <a:gdLst>
                <a:gd name="T0" fmla="*/ 26 w 32"/>
                <a:gd name="T1" fmla="*/ 26 h 32"/>
                <a:gd name="T2" fmla="*/ 6 w 32"/>
                <a:gd name="T3" fmla="*/ 26 h 32"/>
                <a:gd name="T4" fmla="*/ 6 w 32"/>
                <a:gd name="T5" fmla="*/ 6 h 32"/>
                <a:gd name="T6" fmla="*/ 26 w 32"/>
                <a:gd name="T7" fmla="*/ 6 h 32"/>
                <a:gd name="T8" fmla="*/ 26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6" y="26"/>
                  </a:moveTo>
                  <a:cubicBezTo>
                    <a:pt x="21" y="32"/>
                    <a:pt x="12" y="32"/>
                    <a:pt x="6" y="26"/>
                  </a:cubicBez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2" y="11"/>
                    <a:pt x="32" y="21"/>
                    <a:pt x="2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E07FB917-D65D-45B1-B56A-533620D1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8" y="2047863"/>
            <a:ext cx="68675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4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5">
            <a:extLst>
              <a:ext uri="{FF2B5EF4-FFF2-40B4-BE49-F238E27FC236}">
                <a16:creationId xmlns="" xmlns:a16="http://schemas.microsoft.com/office/drawing/2014/main" id="{F76BAF72-781B-4BCF-A3CD-F2DFC70D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6732" y="899940"/>
            <a:ext cx="197237" cy="643300"/>
          </a:xfrm>
          <a:prstGeom prst="rect">
            <a:avLst/>
          </a:prstGeom>
          <a:gradFill rotWithShape="0">
            <a:gsLst>
              <a:gs pos="0">
                <a:srgbClr val="FFFFFF">
                  <a:lumMod val="85000"/>
                </a:srgbClr>
              </a:gs>
              <a:gs pos="100000">
                <a:srgbClr val="000000">
                  <a:lumMod val="85000"/>
                  <a:lumOff val="15000"/>
                </a:srgbClr>
              </a:gs>
            </a:gsLst>
            <a:lin ang="0"/>
          </a:gradFill>
          <a:ln>
            <a:noFill/>
          </a:ln>
        </p:spPr>
        <p:txBody>
          <a:bodyPr lIns="121834" tIns="60917" rIns="121834" bIns="6091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70" name="组合 5">
            <a:extLst>
              <a:ext uri="{FF2B5EF4-FFF2-40B4-BE49-F238E27FC236}">
                <a16:creationId xmlns="" xmlns:a16="http://schemas.microsoft.com/office/drawing/2014/main" id="{1AB16058-B1BE-48C6-8492-0B253A3A3C2B}"/>
              </a:ext>
            </a:extLst>
          </p:cNvPr>
          <p:cNvGrpSpPr>
            <a:grpSpLocks/>
          </p:cNvGrpSpPr>
          <p:nvPr/>
        </p:nvGrpSpPr>
        <p:grpSpPr bwMode="auto">
          <a:xfrm>
            <a:off x="10755103" y="148270"/>
            <a:ext cx="1356656" cy="1029253"/>
            <a:chOff x="2238026" y="1162668"/>
            <a:chExt cx="5028877" cy="4922375"/>
          </a:xfrm>
        </p:grpSpPr>
        <p:sp>
          <p:nvSpPr>
            <p:cNvPr id="71" name="Freeform 6">
              <a:extLst>
                <a:ext uri="{FF2B5EF4-FFF2-40B4-BE49-F238E27FC236}">
                  <a16:creationId xmlns="" xmlns:a16="http://schemas.microsoft.com/office/drawing/2014/main" id="{83F101D8-68CD-4E6C-82CF-BB52857E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562" y="2942263"/>
              <a:ext cx="2510341" cy="2003069"/>
            </a:xfrm>
            <a:custGeom>
              <a:avLst/>
              <a:gdLst>
                <a:gd name="T0" fmla="*/ 2147483647 w 1002"/>
                <a:gd name="T1" fmla="*/ 2147483647 h 799"/>
                <a:gd name="T2" fmla="*/ 2147483647 w 1002"/>
                <a:gd name="T3" fmla="*/ 2147483647 h 799"/>
                <a:gd name="T4" fmla="*/ 2147483647 w 1002"/>
                <a:gd name="T5" fmla="*/ 0 h 799"/>
                <a:gd name="T6" fmla="*/ 2147483647 w 1002"/>
                <a:gd name="T7" fmla="*/ 2147483647 h 799"/>
                <a:gd name="T8" fmla="*/ 0 w 1002"/>
                <a:gd name="T9" fmla="*/ 2147483647 h 799"/>
                <a:gd name="T10" fmla="*/ 2147483647 w 1002"/>
                <a:gd name="T11" fmla="*/ 2147483647 h 799"/>
                <a:gd name="T12" fmla="*/ 2147483647 w 1002"/>
                <a:gd name="T13" fmla="*/ 2147483647 h 799"/>
                <a:gd name="T14" fmla="*/ 2147483647 w 1002"/>
                <a:gd name="T15" fmla="*/ 2147483647 h 7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2" h="799">
                  <a:moveTo>
                    <a:pt x="983" y="760"/>
                  </a:moveTo>
                  <a:cubicBezTo>
                    <a:pt x="964" y="722"/>
                    <a:pt x="828" y="324"/>
                    <a:pt x="763" y="226"/>
                  </a:cubicBezTo>
                  <a:cubicBezTo>
                    <a:pt x="696" y="126"/>
                    <a:pt x="433" y="0"/>
                    <a:pt x="433" y="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6"/>
                    <a:pt x="355" y="459"/>
                    <a:pt x="513" y="533"/>
                  </a:cubicBezTo>
                  <a:cubicBezTo>
                    <a:pt x="671" y="608"/>
                    <a:pt x="963" y="779"/>
                    <a:pt x="963" y="779"/>
                  </a:cubicBezTo>
                  <a:cubicBezTo>
                    <a:pt x="963" y="779"/>
                    <a:pt x="1002" y="799"/>
                    <a:pt x="983" y="760"/>
                  </a:cubicBezTo>
                  <a:close/>
                </a:path>
              </a:pathLst>
            </a:custGeom>
            <a:solidFill>
              <a:srgbClr val="DCC97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="" xmlns:a16="http://schemas.microsoft.com/office/drawing/2014/main" id="{28F5607A-D650-4CD0-801A-655EC20A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021" y="3574595"/>
              <a:ext cx="2074423" cy="2510448"/>
            </a:xfrm>
            <a:custGeom>
              <a:avLst/>
              <a:gdLst>
                <a:gd name="T0" fmla="*/ 2147483647 w 815"/>
                <a:gd name="T1" fmla="*/ 2147483647 h 986"/>
                <a:gd name="T2" fmla="*/ 2147483647 w 815"/>
                <a:gd name="T3" fmla="*/ 2147483647 h 986"/>
                <a:gd name="T4" fmla="*/ 2147483647 w 815"/>
                <a:gd name="T5" fmla="*/ 2147483647 h 986"/>
                <a:gd name="T6" fmla="*/ 2147483647 w 815"/>
                <a:gd name="T7" fmla="*/ 2147483647 h 986"/>
                <a:gd name="T8" fmla="*/ 2147483647 w 815"/>
                <a:gd name="T9" fmla="*/ 0 h 986"/>
                <a:gd name="T10" fmla="*/ 2147483647 w 815"/>
                <a:gd name="T11" fmla="*/ 2147483647 h 986"/>
                <a:gd name="T12" fmla="*/ 2147483647 w 815"/>
                <a:gd name="T13" fmla="*/ 2147483647 h 986"/>
                <a:gd name="T14" fmla="*/ 2147483647 w 815"/>
                <a:gd name="T15" fmla="*/ 2147483647 h 9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5" h="986">
                  <a:moveTo>
                    <a:pt x="39" y="968"/>
                  </a:moveTo>
                  <a:cubicBezTo>
                    <a:pt x="77" y="951"/>
                    <a:pt x="479" y="826"/>
                    <a:pt x="579" y="764"/>
                  </a:cubicBezTo>
                  <a:cubicBezTo>
                    <a:pt x="682" y="700"/>
                    <a:pt x="815" y="441"/>
                    <a:pt x="815" y="441"/>
                  </a:cubicBezTo>
                  <a:cubicBezTo>
                    <a:pt x="579" y="9"/>
                    <a:pt x="579" y="9"/>
                    <a:pt x="579" y="9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358" y="349"/>
                    <a:pt x="280" y="505"/>
                  </a:cubicBezTo>
                  <a:cubicBezTo>
                    <a:pt x="201" y="660"/>
                    <a:pt x="20" y="947"/>
                    <a:pt x="20" y="947"/>
                  </a:cubicBezTo>
                  <a:cubicBezTo>
                    <a:pt x="20" y="947"/>
                    <a:pt x="0" y="986"/>
                    <a:pt x="39" y="968"/>
                  </a:cubicBezTo>
                  <a:close/>
                </a:path>
              </a:pathLst>
            </a:custGeom>
            <a:solidFill>
              <a:srgbClr val="2D2C2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="" xmlns:a16="http://schemas.microsoft.com/office/drawing/2014/main" id="{DABBBFC2-37DF-4AB1-85DC-E74864CAD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026" y="1916918"/>
              <a:ext cx="2539300" cy="2235270"/>
            </a:xfrm>
            <a:custGeom>
              <a:avLst/>
              <a:gdLst>
                <a:gd name="T0" fmla="*/ 2147483647 w 941"/>
                <a:gd name="T1" fmla="*/ 2147483647 h 853"/>
                <a:gd name="T2" fmla="*/ 2147483647 w 941"/>
                <a:gd name="T3" fmla="*/ 2147483647 h 853"/>
                <a:gd name="T4" fmla="*/ 2147483647 w 941"/>
                <a:gd name="T5" fmla="*/ 2147483647 h 853"/>
                <a:gd name="T6" fmla="*/ 2147483647 w 941"/>
                <a:gd name="T7" fmla="*/ 2147483647 h 853"/>
                <a:gd name="T8" fmla="*/ 2147483647 w 941"/>
                <a:gd name="T9" fmla="*/ 2147483647 h 853"/>
                <a:gd name="T10" fmla="*/ 2147483647 w 941"/>
                <a:gd name="T11" fmla="*/ 2147483647 h 853"/>
                <a:gd name="T12" fmla="*/ 2147483647 w 941"/>
                <a:gd name="T13" fmla="*/ 2147483647 h 853"/>
                <a:gd name="T14" fmla="*/ 2147483647 w 941"/>
                <a:gd name="T15" fmla="*/ 2147483647 h 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853">
                  <a:moveTo>
                    <a:pt x="14" y="40"/>
                  </a:moveTo>
                  <a:cubicBezTo>
                    <a:pt x="29" y="80"/>
                    <a:pt x="124" y="490"/>
                    <a:pt x="179" y="594"/>
                  </a:cubicBezTo>
                  <a:cubicBezTo>
                    <a:pt x="236" y="701"/>
                    <a:pt x="484" y="853"/>
                    <a:pt x="484" y="853"/>
                  </a:cubicBezTo>
                  <a:cubicBezTo>
                    <a:pt x="932" y="648"/>
                    <a:pt x="932" y="648"/>
                    <a:pt x="932" y="648"/>
                  </a:cubicBezTo>
                  <a:cubicBezTo>
                    <a:pt x="941" y="642"/>
                    <a:pt x="941" y="642"/>
                    <a:pt x="941" y="642"/>
                  </a:cubicBezTo>
                  <a:cubicBezTo>
                    <a:pt x="941" y="642"/>
                    <a:pt x="609" y="404"/>
                    <a:pt x="459" y="314"/>
                  </a:cubicBezTo>
                  <a:cubicBezTo>
                    <a:pt x="310" y="224"/>
                    <a:pt x="37" y="24"/>
                    <a:pt x="37" y="24"/>
                  </a:cubicBezTo>
                  <a:cubicBezTo>
                    <a:pt x="37" y="24"/>
                    <a:pt x="0" y="0"/>
                    <a:pt x="14" y="40"/>
                  </a:cubicBezTo>
                  <a:close/>
                </a:path>
              </a:pathLst>
            </a:custGeom>
            <a:solidFill>
              <a:srgbClr val="076C82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="" xmlns:a16="http://schemas.microsoft.com/office/drawing/2014/main" id="{98540B73-C8C5-437D-BCC3-BE1EE063E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585" y="1162668"/>
              <a:ext cx="2206551" cy="2470442"/>
            </a:xfrm>
            <a:custGeom>
              <a:avLst/>
              <a:gdLst>
                <a:gd name="T0" fmla="*/ 2147483647 w 867"/>
                <a:gd name="T1" fmla="*/ 2147483647 h 922"/>
                <a:gd name="T2" fmla="*/ 2147483647 w 867"/>
                <a:gd name="T3" fmla="*/ 2147483647 h 922"/>
                <a:gd name="T4" fmla="*/ 0 w 867"/>
                <a:gd name="T5" fmla="*/ 2147483647 h 922"/>
                <a:gd name="T6" fmla="*/ 2147483647 w 867"/>
                <a:gd name="T7" fmla="*/ 2147483647 h 922"/>
                <a:gd name="T8" fmla="*/ 2147483647 w 867"/>
                <a:gd name="T9" fmla="*/ 2147483647 h 922"/>
                <a:gd name="T10" fmla="*/ 2147483647 w 867"/>
                <a:gd name="T11" fmla="*/ 2147483647 h 922"/>
                <a:gd name="T12" fmla="*/ 2147483647 w 867"/>
                <a:gd name="T13" fmla="*/ 2147483647 h 922"/>
                <a:gd name="T14" fmla="*/ 2147483647 w 867"/>
                <a:gd name="T15" fmla="*/ 2147483647 h 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922">
                  <a:moveTo>
                    <a:pt x="826" y="14"/>
                  </a:moveTo>
                  <a:cubicBezTo>
                    <a:pt x="786" y="27"/>
                    <a:pt x="374" y="110"/>
                    <a:pt x="268" y="162"/>
                  </a:cubicBezTo>
                  <a:cubicBezTo>
                    <a:pt x="159" y="215"/>
                    <a:pt x="0" y="459"/>
                    <a:pt x="0" y="459"/>
                  </a:cubicBezTo>
                  <a:cubicBezTo>
                    <a:pt x="191" y="913"/>
                    <a:pt x="191" y="913"/>
                    <a:pt x="191" y="913"/>
                  </a:cubicBezTo>
                  <a:cubicBezTo>
                    <a:pt x="197" y="922"/>
                    <a:pt x="197" y="922"/>
                    <a:pt x="197" y="922"/>
                  </a:cubicBezTo>
                  <a:cubicBezTo>
                    <a:pt x="197" y="922"/>
                    <a:pt x="445" y="597"/>
                    <a:pt x="539" y="450"/>
                  </a:cubicBezTo>
                  <a:cubicBezTo>
                    <a:pt x="634" y="303"/>
                    <a:pt x="842" y="36"/>
                    <a:pt x="842" y="36"/>
                  </a:cubicBezTo>
                  <a:cubicBezTo>
                    <a:pt x="842" y="36"/>
                    <a:pt x="867" y="0"/>
                    <a:pt x="826" y="14"/>
                  </a:cubicBezTo>
                  <a:close/>
                </a:path>
              </a:pathLst>
            </a:custGeom>
            <a:solidFill>
              <a:srgbClr val="03345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="" xmlns:a16="http://schemas.microsoft.com/office/drawing/2014/main" id="{27D895A6-2E2A-4EAE-809C-BBC31F48F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225" y="2517564"/>
              <a:ext cx="1630848" cy="1087232"/>
            </a:xfrm>
            <a:custGeom>
              <a:avLst/>
              <a:gdLst>
                <a:gd name="T0" fmla="*/ 0 w 641"/>
                <a:gd name="T1" fmla="*/ 2147483647 h 427"/>
                <a:gd name="T2" fmla="*/ 2147483647 w 641"/>
                <a:gd name="T3" fmla="*/ 2147483647 h 427"/>
                <a:gd name="T4" fmla="*/ 2147483647 w 641"/>
                <a:gd name="T5" fmla="*/ 0 h 427"/>
                <a:gd name="T6" fmla="*/ 2147483647 w 641"/>
                <a:gd name="T7" fmla="*/ 2147483647 h 427"/>
                <a:gd name="T8" fmla="*/ 2147483647 w 641"/>
                <a:gd name="T9" fmla="*/ 2147483647 h 427"/>
                <a:gd name="T10" fmla="*/ 0 w 641"/>
                <a:gd name="T11" fmla="*/ 2147483647 h 4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427">
                  <a:moveTo>
                    <a:pt x="0" y="427"/>
                  </a:moveTo>
                  <a:cubicBezTo>
                    <a:pt x="0" y="427"/>
                    <a:pt x="34" y="242"/>
                    <a:pt x="61" y="164"/>
                  </a:cubicBezTo>
                  <a:cubicBezTo>
                    <a:pt x="88" y="85"/>
                    <a:pt x="115" y="7"/>
                    <a:pt x="183" y="0"/>
                  </a:cubicBezTo>
                  <a:cubicBezTo>
                    <a:pt x="641" y="283"/>
                    <a:pt x="641" y="283"/>
                    <a:pt x="641" y="283"/>
                  </a:cubicBezTo>
                  <a:cubicBezTo>
                    <a:pt x="641" y="283"/>
                    <a:pt x="523" y="193"/>
                    <a:pt x="363" y="271"/>
                  </a:cubicBezTo>
                  <a:cubicBezTo>
                    <a:pt x="202" y="350"/>
                    <a:pt x="0" y="427"/>
                    <a:pt x="0" y="427"/>
                  </a:cubicBezTo>
                  <a:close/>
                </a:path>
              </a:pathLst>
            </a:custGeom>
            <a:solidFill>
              <a:srgbClr val="DCC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="" xmlns:a16="http://schemas.microsoft.com/office/drawing/2014/main" id="{7EF0E512-8277-44E6-ACF6-C6F791D3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306" y="3553831"/>
              <a:ext cx="1106843" cy="1702236"/>
            </a:xfrm>
            <a:custGeom>
              <a:avLst/>
              <a:gdLst>
                <a:gd name="T0" fmla="*/ 0 w 421"/>
                <a:gd name="T1" fmla="*/ 0 h 646"/>
                <a:gd name="T2" fmla="*/ 2147483647 w 421"/>
                <a:gd name="T3" fmla="*/ 2147483647 h 646"/>
                <a:gd name="T4" fmla="*/ 2147483647 w 421"/>
                <a:gd name="T5" fmla="*/ 2147483647 h 646"/>
                <a:gd name="T6" fmla="*/ 2147483647 w 421"/>
                <a:gd name="T7" fmla="*/ 2147483647 h 646"/>
                <a:gd name="T8" fmla="*/ 2147483647 w 421"/>
                <a:gd name="T9" fmla="*/ 2147483647 h 646"/>
                <a:gd name="T10" fmla="*/ 0 w 421"/>
                <a:gd name="T11" fmla="*/ 0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1" h="646">
                  <a:moveTo>
                    <a:pt x="0" y="0"/>
                  </a:moveTo>
                  <a:cubicBezTo>
                    <a:pt x="0" y="0"/>
                    <a:pt x="184" y="40"/>
                    <a:pt x="262" y="69"/>
                  </a:cubicBezTo>
                  <a:cubicBezTo>
                    <a:pt x="339" y="98"/>
                    <a:pt x="417" y="128"/>
                    <a:pt x="421" y="196"/>
                  </a:cubicBezTo>
                  <a:cubicBezTo>
                    <a:pt x="125" y="646"/>
                    <a:pt x="125" y="646"/>
                    <a:pt x="125" y="646"/>
                  </a:cubicBezTo>
                  <a:cubicBezTo>
                    <a:pt x="125" y="646"/>
                    <a:pt x="219" y="531"/>
                    <a:pt x="145" y="368"/>
                  </a:cubicBezTo>
                  <a:cubicBezTo>
                    <a:pt x="71" y="20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D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0" name="Freeform 12">
              <a:extLst>
                <a:ext uri="{FF2B5EF4-FFF2-40B4-BE49-F238E27FC236}">
                  <a16:creationId xmlns="" xmlns:a16="http://schemas.microsoft.com/office/drawing/2014/main" id="{A928323F-97E0-44CE-8555-373F9767A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093" y="3604796"/>
              <a:ext cx="1709568" cy="1036268"/>
            </a:xfrm>
            <a:custGeom>
              <a:avLst/>
              <a:gdLst>
                <a:gd name="T0" fmla="*/ 2147483647 w 652"/>
                <a:gd name="T1" fmla="*/ 0 h 407"/>
                <a:gd name="T2" fmla="*/ 2147483647 w 652"/>
                <a:gd name="T3" fmla="*/ 2147483647 h 407"/>
                <a:gd name="T4" fmla="*/ 2147483647 w 652"/>
                <a:gd name="T5" fmla="*/ 2147483647 h 407"/>
                <a:gd name="T6" fmla="*/ 0 w 652"/>
                <a:gd name="T7" fmla="*/ 2147483647 h 407"/>
                <a:gd name="T8" fmla="*/ 2147483647 w 652"/>
                <a:gd name="T9" fmla="*/ 2147483647 h 407"/>
                <a:gd name="T10" fmla="*/ 2147483647 w 652"/>
                <a:gd name="T11" fmla="*/ 0 h 4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2" h="407">
                  <a:moveTo>
                    <a:pt x="652" y="0"/>
                  </a:moveTo>
                  <a:cubicBezTo>
                    <a:pt x="652" y="0"/>
                    <a:pt x="600" y="181"/>
                    <a:pt x="565" y="256"/>
                  </a:cubicBezTo>
                  <a:cubicBezTo>
                    <a:pt x="530" y="331"/>
                    <a:pt x="496" y="407"/>
                    <a:pt x="427" y="40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08" y="180"/>
                    <a:pt x="276" y="118"/>
                  </a:cubicBezTo>
                  <a:cubicBezTo>
                    <a:pt x="443" y="56"/>
                    <a:pt x="652" y="0"/>
                    <a:pt x="652" y="0"/>
                  </a:cubicBezTo>
                  <a:close/>
                </a:path>
              </a:pathLst>
            </a:custGeom>
            <a:solidFill>
              <a:srgbClr val="076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AD6111C3-054E-43F2-A1AC-DFDD3AC2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833" y="1903450"/>
              <a:ext cx="1019280" cy="1723997"/>
            </a:xfrm>
            <a:custGeom>
              <a:avLst/>
              <a:gdLst>
                <a:gd name="T0" fmla="*/ 2147483647 w 401"/>
                <a:gd name="T1" fmla="*/ 2147483647 h 654"/>
                <a:gd name="T2" fmla="*/ 2147483647 w 401"/>
                <a:gd name="T3" fmla="*/ 2147483647 h 654"/>
                <a:gd name="T4" fmla="*/ 2147483647 w 401"/>
                <a:gd name="T5" fmla="*/ 2147483647 h 654"/>
                <a:gd name="T6" fmla="*/ 2147483647 w 401"/>
                <a:gd name="T7" fmla="*/ 0 h 654"/>
                <a:gd name="T8" fmla="*/ 2147483647 w 401"/>
                <a:gd name="T9" fmla="*/ 2147483647 h 654"/>
                <a:gd name="T10" fmla="*/ 2147483647 w 401"/>
                <a:gd name="T11" fmla="*/ 2147483647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654">
                  <a:moveTo>
                    <a:pt x="401" y="654"/>
                  </a:moveTo>
                  <a:cubicBezTo>
                    <a:pt x="401" y="654"/>
                    <a:pt x="222" y="596"/>
                    <a:pt x="148" y="559"/>
                  </a:cubicBezTo>
                  <a:cubicBezTo>
                    <a:pt x="74" y="522"/>
                    <a:pt x="0" y="485"/>
                    <a:pt x="2" y="417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238" y="105"/>
                    <a:pt x="294" y="274"/>
                  </a:cubicBezTo>
                  <a:cubicBezTo>
                    <a:pt x="351" y="444"/>
                    <a:pt x="401" y="654"/>
                    <a:pt x="401" y="654"/>
                  </a:cubicBezTo>
                  <a:close/>
                </a:path>
              </a:pathLst>
            </a:custGeom>
            <a:solidFill>
              <a:srgbClr val="033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1C2DF1C4-96E1-40AC-8685-CEC08CD6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069" y="3351625"/>
              <a:ext cx="506379" cy="507952"/>
            </a:xfrm>
            <a:custGeom>
              <a:avLst/>
              <a:gdLst>
                <a:gd name="T0" fmla="*/ 138 w 199"/>
                <a:gd name="T1" fmla="*/ 177 h 199"/>
                <a:gd name="T2" fmla="*/ 21 w 199"/>
                <a:gd name="T3" fmla="*/ 137 h 199"/>
                <a:gd name="T4" fmla="*/ 61 w 199"/>
                <a:gd name="T5" fmla="*/ 21 h 199"/>
                <a:gd name="T6" fmla="*/ 178 w 199"/>
                <a:gd name="T7" fmla="*/ 61 h 199"/>
                <a:gd name="T8" fmla="*/ 138 w 199"/>
                <a:gd name="T9" fmla="*/ 1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99">
                  <a:moveTo>
                    <a:pt x="138" y="177"/>
                  </a:moveTo>
                  <a:cubicBezTo>
                    <a:pt x="95" y="199"/>
                    <a:pt x="43" y="181"/>
                    <a:pt x="21" y="137"/>
                  </a:cubicBezTo>
                  <a:cubicBezTo>
                    <a:pt x="0" y="94"/>
                    <a:pt x="18" y="42"/>
                    <a:pt x="61" y="21"/>
                  </a:cubicBezTo>
                  <a:cubicBezTo>
                    <a:pt x="105" y="0"/>
                    <a:pt x="157" y="18"/>
                    <a:pt x="178" y="61"/>
                  </a:cubicBezTo>
                  <a:cubicBezTo>
                    <a:pt x="199" y="104"/>
                    <a:pt x="181" y="156"/>
                    <a:pt x="138" y="17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85000">
                  <a:srgbClr val="000000">
                    <a:lumMod val="95000"/>
                    <a:lumOff val="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9" name="Oval 65">
            <a:extLst>
              <a:ext uri="{FF2B5EF4-FFF2-40B4-BE49-F238E27FC236}">
                <a16:creationId xmlns="" xmlns:a16="http://schemas.microsoft.com/office/drawing/2014/main" id="{A344C29B-5616-48E1-9C6D-13BE0030DB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022442" y="1457191"/>
            <a:ext cx="2995587" cy="23687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1376" tIns="45689" rIns="91376" bIns="45689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/>
              <a:ea typeface="微软雅黑"/>
              <a:sym typeface="Agency FB" panose="020B0503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0C14FD0-E873-4DF5-8951-F493989AEE3D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CỦA MÔN ĐỊA LÍ Ở LỚP 6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BB9B5142-4A41-43EF-B891-AF14EF72AF1F}"/>
              </a:ext>
            </a:extLst>
          </p:cNvPr>
          <p:cNvSpPr txBox="1"/>
          <p:nvPr/>
        </p:nvSpPr>
        <p:spPr>
          <a:xfrm>
            <a:off x="959778" y="3194883"/>
            <a:ext cx="383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3F73787F-1091-46C4-8CF4-F1B3953FDC47}"/>
              </a:ext>
            </a:extLst>
          </p:cNvPr>
          <p:cNvGrpSpPr/>
          <p:nvPr/>
        </p:nvGrpSpPr>
        <p:grpSpPr>
          <a:xfrm>
            <a:off x="2606121" y="638881"/>
            <a:ext cx="7100082" cy="5883743"/>
            <a:chOff x="-1270481" y="704718"/>
            <a:chExt cx="7046256" cy="5696117"/>
          </a:xfrm>
        </p:grpSpPr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96DE6F63-18DB-4FCD-AFC4-7696840C02B0}"/>
                </a:ext>
              </a:extLst>
            </p:cNvPr>
            <p:cNvSpPr/>
            <p:nvPr/>
          </p:nvSpPr>
          <p:spPr>
            <a:xfrm>
              <a:off x="2712949" y="945404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2"/>
                  </a:gs>
                </a:gsLst>
                <a:lin ang="1890000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C977DAC3-D0A8-4953-AEB3-6988D2DACB2C}"/>
                </a:ext>
              </a:extLst>
            </p:cNvPr>
            <p:cNvSpPr/>
            <p:nvPr/>
          </p:nvSpPr>
          <p:spPr>
            <a:xfrm>
              <a:off x="3871761" y="164025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A74599C7-E475-4FAD-8520-575E2EC639BA}"/>
                </a:ext>
              </a:extLst>
            </p:cNvPr>
            <p:cNvSpPr/>
            <p:nvPr/>
          </p:nvSpPr>
          <p:spPr>
            <a:xfrm>
              <a:off x="4385539" y="309748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5035D1E6-44D2-42B0-BDD1-F971D23686E5}"/>
                </a:ext>
              </a:extLst>
            </p:cNvPr>
            <p:cNvSpPr/>
            <p:nvPr/>
          </p:nvSpPr>
          <p:spPr>
            <a:xfrm>
              <a:off x="3871761" y="4458796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5"/>
                  </a:gs>
                </a:gsLst>
                <a:lin ang="3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8CD4ED2E-5E1C-4F8F-9858-DFA2C4D88BF1}"/>
                </a:ext>
              </a:extLst>
            </p:cNvPr>
            <p:cNvSpPr/>
            <p:nvPr/>
          </p:nvSpPr>
          <p:spPr>
            <a:xfrm>
              <a:off x="2712949" y="5148120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6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6"/>
                    <a:pt x="563213" y="1126426"/>
                  </a:cubicBezTo>
                  <a:cubicBezTo>
                    <a:pt x="252159" y="1126426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7000">
                    <a:schemeClr val="accent1"/>
                  </a:gs>
                </a:gsLst>
                <a:lin ang="4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1B7B982F-F54F-419F-899D-B0208A08372A}"/>
                </a:ext>
              </a:extLst>
            </p:cNvPr>
            <p:cNvGrpSpPr/>
            <p:nvPr/>
          </p:nvGrpSpPr>
          <p:grpSpPr>
            <a:xfrm>
              <a:off x="-1270481" y="704718"/>
              <a:ext cx="7046256" cy="5507331"/>
              <a:chOff x="-1397777" y="704718"/>
              <a:chExt cx="7046256" cy="550733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197F0748-896E-4C58-8276-9FE4B7F19958}"/>
                  </a:ext>
                </a:extLst>
              </p:cNvPr>
              <p:cNvGrpSpPr/>
              <p:nvPr/>
            </p:nvGrpSpPr>
            <p:grpSpPr>
              <a:xfrm>
                <a:off x="-1397777" y="1134190"/>
                <a:ext cx="6593661" cy="5077859"/>
                <a:chOff x="-1295967" y="1134190"/>
                <a:chExt cx="6593661" cy="5077859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="" xmlns:a16="http://schemas.microsoft.com/office/drawing/2014/main" id="{819BBF12-1067-4564-9EE1-37FFA56E787F}"/>
                    </a:ext>
                  </a:extLst>
                </p:cNvPr>
                <p:cNvCxnSpPr>
                  <a:cxnSpLocks/>
                  <a:endCxn id="125" idx="1"/>
                </p:cNvCxnSpPr>
                <p:nvPr/>
              </p:nvCxnSpPr>
              <p:spPr>
                <a:xfrm flipH="1" flipV="1">
                  <a:off x="2989975" y="4944624"/>
                  <a:ext cx="264597" cy="780128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="" xmlns:a16="http://schemas.microsoft.com/office/drawing/2014/main" id="{CB2AC493-5578-49EE-9E12-EA7A59171F01}"/>
                    </a:ext>
                  </a:extLst>
                </p:cNvPr>
                <p:cNvCxnSpPr>
                  <a:cxnSpLocks/>
                  <a:stCxn id="128" idx="0"/>
                </p:cNvCxnSpPr>
                <p:nvPr/>
              </p:nvCxnSpPr>
              <p:spPr>
                <a:xfrm>
                  <a:off x="3777718" y="4522971"/>
                  <a:ext cx="633937" cy="508396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7C184D62-9AD6-4C89-ADD2-4A2D040C45A0}"/>
                    </a:ext>
                  </a:extLst>
                </p:cNvPr>
                <p:cNvCxnSpPr>
                  <a:cxnSpLocks/>
                  <a:stCxn id="127" idx="0"/>
                </p:cNvCxnSpPr>
                <p:nvPr/>
              </p:nvCxnSpPr>
              <p:spPr>
                <a:xfrm>
                  <a:off x="4126214" y="3660696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="" xmlns:a16="http://schemas.microsoft.com/office/drawing/2014/main" id="{859758C8-2F62-4357-ADD9-1EA4E58F6AD5}"/>
                    </a:ext>
                  </a:extLst>
                </p:cNvPr>
                <p:cNvCxnSpPr>
                  <a:cxnSpLocks/>
                  <a:stCxn id="126" idx="0"/>
                </p:cNvCxnSpPr>
                <p:nvPr/>
              </p:nvCxnSpPr>
              <p:spPr>
                <a:xfrm flipV="1">
                  <a:off x="3785420" y="2205828"/>
                  <a:ext cx="630569" cy="470454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FFF024A5-53F3-4367-B013-A1A60AD10928}"/>
                    </a:ext>
                  </a:extLst>
                </p:cNvPr>
                <p:cNvCxnSpPr>
                  <a:cxnSpLocks/>
                  <a:stCxn id="124" idx="3"/>
                </p:cNvCxnSpPr>
                <p:nvPr/>
              </p:nvCxnSpPr>
              <p:spPr>
                <a:xfrm flipV="1">
                  <a:off x="2993505" y="1496621"/>
                  <a:ext cx="270425" cy="732907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Arc 117">
                  <a:extLst>
                    <a:ext uri="{FF2B5EF4-FFF2-40B4-BE49-F238E27FC236}">
                      <a16:creationId xmlns="" xmlns:a16="http://schemas.microsoft.com/office/drawing/2014/main" id="{5AE5A592-9AB1-4FB8-995C-213F53686CA8}"/>
                    </a:ext>
                  </a:extLst>
                </p:cNvPr>
                <p:cNvSpPr/>
                <p:nvPr/>
              </p:nvSpPr>
              <p:spPr>
                <a:xfrm flipH="1">
                  <a:off x="1455241" y="2284632"/>
                  <a:ext cx="2578608" cy="2578608"/>
                </a:xfrm>
                <a:prstGeom prst="arc">
                  <a:avLst>
                    <a:gd name="adj1" fmla="val 3397586"/>
                    <a:gd name="adj2" fmla="val 18544872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38000">
                        <a:schemeClr val="accent3">
                          <a:lumMod val="20000"/>
                          <a:lumOff val="80000"/>
                        </a:schemeClr>
                      </a:gs>
                      <a:gs pos="59000">
                        <a:schemeClr val="accent3">
                          <a:lumMod val="60000"/>
                          <a:lumOff val="40000"/>
                        </a:schemeClr>
                      </a:gs>
                      <a:gs pos="97345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Arc 118">
                  <a:extLst>
                    <a:ext uri="{FF2B5EF4-FFF2-40B4-BE49-F238E27FC236}">
                      <a16:creationId xmlns="" xmlns:a16="http://schemas.microsoft.com/office/drawing/2014/main" id="{8B72623D-2453-4E74-8A3E-D688A1755207}"/>
                    </a:ext>
                  </a:extLst>
                </p:cNvPr>
                <p:cNvSpPr/>
                <p:nvPr/>
              </p:nvSpPr>
              <p:spPr>
                <a:xfrm>
                  <a:off x="971251" y="1848916"/>
                  <a:ext cx="3465576" cy="3465576"/>
                </a:xfrm>
                <a:prstGeom prst="arc">
                  <a:avLst>
                    <a:gd name="adj1" fmla="val 5080919"/>
                    <a:gd name="adj2" fmla="val 16938518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46000">
                        <a:schemeClr val="accent3">
                          <a:lumMod val="20000"/>
                          <a:lumOff val="80000"/>
                        </a:schemeClr>
                      </a:gs>
                      <a:gs pos="67000">
                        <a:schemeClr val="accent3">
                          <a:lumMod val="60000"/>
                          <a:lumOff val="40000"/>
                        </a:schemeClr>
                      </a:gs>
                      <a:gs pos="92000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aphic 6">
                  <a:extLst>
                    <a:ext uri="{FF2B5EF4-FFF2-40B4-BE49-F238E27FC236}">
                      <a16:creationId xmlns="" xmlns:a16="http://schemas.microsoft.com/office/drawing/2014/main" id="{7657BEFF-29BC-4C85-B91B-B937CA4B737D}"/>
                    </a:ext>
                  </a:extLst>
                </p:cNvPr>
                <p:cNvGrpSpPr/>
                <p:nvPr/>
              </p:nvGrpSpPr>
              <p:grpSpPr>
                <a:xfrm>
                  <a:off x="-1295967" y="1134190"/>
                  <a:ext cx="6593661" cy="5077859"/>
                  <a:chOff x="-1623707" y="1123823"/>
                  <a:chExt cx="6593661" cy="5077859"/>
                </a:xfrm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="" xmlns:a16="http://schemas.microsoft.com/office/drawing/2014/main" id="{1473EAAC-FEFA-420B-B099-9DE12BDDE4CF}"/>
                      </a:ext>
                    </a:extLst>
                  </p:cNvPr>
                  <p:cNvSpPr/>
                  <p:nvPr/>
                </p:nvSpPr>
                <p:spPr>
                  <a:xfrm>
                    <a:off x="1536096" y="2694400"/>
                    <a:ext cx="1763267" cy="1763268"/>
                  </a:xfrm>
                  <a:custGeom>
                    <a:avLst/>
                    <a:gdLst>
                      <a:gd name="connsiteX0" fmla="*/ 1763268 w 1763267"/>
                      <a:gd name="connsiteY0" fmla="*/ 881634 h 1763268"/>
                      <a:gd name="connsiteX1" fmla="*/ 881634 w 1763267"/>
                      <a:gd name="connsiteY1" fmla="*/ 1763268 h 1763268"/>
                      <a:gd name="connsiteX2" fmla="*/ 0 w 1763267"/>
                      <a:gd name="connsiteY2" fmla="*/ 881634 h 1763268"/>
                      <a:gd name="connsiteX3" fmla="*/ 881634 w 1763267"/>
                      <a:gd name="connsiteY3" fmla="*/ 0 h 1763268"/>
                      <a:gd name="connsiteX4" fmla="*/ 1763268 w 1763267"/>
                      <a:gd name="connsiteY4" fmla="*/ 881634 h 176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3267" h="1763268">
                        <a:moveTo>
                          <a:pt x="1763268" y="881634"/>
                        </a:moveTo>
                        <a:cubicBezTo>
                          <a:pt x="1763268" y="1368547"/>
                          <a:pt x="1368547" y="1763268"/>
                          <a:pt x="881634" y="1763268"/>
                        </a:cubicBezTo>
                        <a:cubicBezTo>
                          <a:pt x="394721" y="1763268"/>
                          <a:pt x="0" y="1368547"/>
                          <a:pt x="0" y="881634"/>
                        </a:cubicBezTo>
                        <a:cubicBezTo>
                          <a:pt x="0" y="394721"/>
                          <a:pt x="394721" y="0"/>
                          <a:pt x="881634" y="0"/>
                        </a:cubicBezTo>
                        <a:cubicBezTo>
                          <a:pt x="1368547" y="0"/>
                          <a:pt x="1763268" y="394721"/>
                          <a:pt x="1763268" y="8816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  <a:effectLst>
                    <a:outerShdw blurRad="1524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sz="3200" b="1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Khái niệm</a:t>
                    </a:r>
                    <a:endParaRPr lang="en-US" sz="32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="" xmlns:a16="http://schemas.microsoft.com/office/drawing/2014/main" id="{2834B764-3575-4583-B507-8F77AA4B859A}"/>
                      </a:ext>
                    </a:extLst>
                  </p:cNvPr>
                  <p:cNvSpPr/>
                  <p:nvPr/>
                </p:nvSpPr>
                <p:spPr>
                  <a:xfrm rot="1242827">
                    <a:off x="2538888" y="2213102"/>
                    <a:ext cx="187452" cy="187452"/>
                  </a:xfrm>
                  <a:custGeom>
                    <a:avLst/>
                    <a:gdLst>
                      <a:gd name="connsiteX0" fmla="*/ 187452 w 187452"/>
                      <a:gd name="connsiteY0" fmla="*/ 93726 h 187452"/>
                      <a:gd name="connsiteX1" fmla="*/ 93726 w 187452"/>
                      <a:gd name="connsiteY1" fmla="*/ 187452 h 187452"/>
                      <a:gd name="connsiteX2" fmla="*/ 0 w 187452"/>
                      <a:gd name="connsiteY2" fmla="*/ 93726 h 187452"/>
                      <a:gd name="connsiteX3" fmla="*/ 93726 w 187452"/>
                      <a:gd name="connsiteY3" fmla="*/ 0 h 187452"/>
                      <a:gd name="connsiteX4" fmla="*/ 187452 w 187452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2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="" xmlns:a16="http://schemas.microsoft.com/office/drawing/2014/main" id="{B7A96158-123D-43EF-9662-82EF3C66F52B}"/>
                      </a:ext>
                    </a:extLst>
                  </p:cNvPr>
                  <p:cNvSpPr/>
                  <p:nvPr/>
                </p:nvSpPr>
                <p:spPr>
                  <a:xfrm rot="20494593">
                    <a:off x="2538888" y="4751609"/>
                    <a:ext cx="187452" cy="187451"/>
                  </a:xfrm>
                  <a:custGeom>
                    <a:avLst/>
                    <a:gdLst>
                      <a:gd name="connsiteX0" fmla="*/ 187452 w 187452"/>
                      <a:gd name="connsiteY0" fmla="*/ 93726 h 187451"/>
                      <a:gd name="connsiteX1" fmla="*/ 93726 w 187452"/>
                      <a:gd name="connsiteY1" fmla="*/ 187452 h 187451"/>
                      <a:gd name="connsiteX2" fmla="*/ 0 w 187452"/>
                      <a:gd name="connsiteY2" fmla="*/ 93726 h 187451"/>
                      <a:gd name="connsiteX3" fmla="*/ 93726 w 187452"/>
                      <a:gd name="connsiteY3" fmla="*/ 0 h 187451"/>
                      <a:gd name="connsiteX4" fmla="*/ 187452 w 187452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1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="" xmlns:a16="http://schemas.microsoft.com/office/drawing/2014/main" id="{090C7E52-46AB-40BC-9E86-B4C883DD0FDC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3280314" y="2614485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="" xmlns:a16="http://schemas.microsoft.com/office/drawing/2014/main" id="{4C7655F6-C5C9-44A3-964C-706633DE1A58}"/>
                      </a:ext>
                    </a:extLst>
                  </p:cNvPr>
                  <p:cNvSpPr/>
                  <p:nvPr/>
                </p:nvSpPr>
                <p:spPr>
                  <a:xfrm>
                    <a:off x="3611022" y="3556603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="" xmlns:a16="http://schemas.microsoft.com/office/drawing/2014/main" id="{E180B6F4-9FA8-4586-9266-967444A6932B}"/>
                      </a:ext>
                    </a:extLst>
                  </p:cNvPr>
                  <p:cNvSpPr/>
                  <p:nvPr/>
                </p:nvSpPr>
                <p:spPr>
                  <a:xfrm rot="2152959">
                    <a:off x="3280314" y="4363942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2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2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="" xmlns:a16="http://schemas.microsoft.com/office/drawing/2014/main" id="{2F7036DF-06BB-448D-BB80-938AC8D78C05}"/>
                      </a:ext>
                    </a:extLst>
                  </p:cNvPr>
                  <p:cNvSpPr/>
                  <p:nvPr/>
                </p:nvSpPr>
                <p:spPr>
                  <a:xfrm>
                    <a:off x="2548509" y="1123823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02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="" xmlns:a16="http://schemas.microsoft.com/office/drawing/2014/main" id="{55717141-564C-425E-9A91-D40DDA8464A0}"/>
                      </a:ext>
                    </a:extLst>
                  </p:cNvPr>
                  <p:cNvSpPr/>
                  <p:nvPr/>
                </p:nvSpPr>
                <p:spPr>
                  <a:xfrm>
                    <a:off x="3707320" y="1818671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03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="" xmlns:a16="http://schemas.microsoft.com/office/drawing/2014/main" id="{A3FFD078-B074-4217-8EB8-E6F6ECA7B504}"/>
                      </a:ext>
                    </a:extLst>
                  </p:cNvPr>
                  <p:cNvSpPr/>
                  <p:nvPr/>
                </p:nvSpPr>
                <p:spPr>
                  <a:xfrm>
                    <a:off x="4221099" y="3275901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04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="" xmlns:a16="http://schemas.microsoft.com/office/drawing/2014/main" id="{0116A6DA-E06A-4ABE-8CC9-C2CA058D17B3}"/>
                      </a:ext>
                    </a:extLst>
                  </p:cNvPr>
                  <p:cNvSpPr/>
                  <p:nvPr/>
                </p:nvSpPr>
                <p:spPr>
                  <a:xfrm>
                    <a:off x="3707320" y="4637214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05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="" xmlns:a16="http://schemas.microsoft.com/office/drawing/2014/main" id="{485D63A0-6209-4494-877A-9C83B175D1DD}"/>
                      </a:ext>
                    </a:extLst>
                  </p:cNvPr>
                  <p:cNvSpPr/>
                  <p:nvPr/>
                </p:nvSpPr>
                <p:spPr>
                  <a:xfrm>
                    <a:off x="2548509" y="5326538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06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="" xmlns:a16="http://schemas.microsoft.com/office/drawing/2014/main" id="{46C1A0BE-67B0-4C91-B4BC-BDF930E9F45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306925" y="2465228"/>
                    <a:ext cx="2221611" cy="2221611"/>
                  </a:xfrm>
                  <a:custGeom>
                    <a:avLst/>
                    <a:gdLst>
                      <a:gd name="connsiteX0" fmla="*/ 2221611 w 2221611"/>
                      <a:gd name="connsiteY0" fmla="*/ 1110805 h 2221611"/>
                      <a:gd name="connsiteX1" fmla="*/ 1110806 w 2221611"/>
                      <a:gd name="connsiteY1" fmla="*/ 2221611 h 2221611"/>
                      <a:gd name="connsiteX2" fmla="*/ 0 w 2221611"/>
                      <a:gd name="connsiteY2" fmla="*/ 1110805 h 2221611"/>
                      <a:gd name="connsiteX3" fmla="*/ 1110806 w 2221611"/>
                      <a:gd name="connsiteY3" fmla="*/ 0 h 2221611"/>
                      <a:gd name="connsiteX4" fmla="*/ 2221611 w 2221611"/>
                      <a:gd name="connsiteY4" fmla="*/ 1110805 h 222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1611" h="2221611">
                        <a:moveTo>
                          <a:pt x="2221611" y="1110805"/>
                        </a:moveTo>
                        <a:cubicBezTo>
                          <a:pt x="2221611" y="1724286"/>
                          <a:pt x="1724287" y="2221611"/>
                          <a:pt x="1110806" y="2221611"/>
                        </a:cubicBezTo>
                        <a:cubicBezTo>
                          <a:pt x="497325" y="2221611"/>
                          <a:pt x="0" y="1724286"/>
                          <a:pt x="0" y="1110805"/>
                        </a:cubicBezTo>
                        <a:cubicBezTo>
                          <a:pt x="0" y="497325"/>
                          <a:pt x="497325" y="0"/>
                          <a:pt x="1110806" y="0"/>
                        </a:cubicBezTo>
                        <a:cubicBezTo>
                          <a:pt x="1724287" y="0"/>
                          <a:pt x="2221611" y="497325"/>
                          <a:pt x="2221611" y="1110805"/>
                        </a:cubicBezTo>
                        <a:close/>
                      </a:path>
                    </a:pathLst>
                  </a:custGeom>
                  <a:noFill/>
                  <a:ln w="66590" cap="flat">
                    <a:gradFill flip="none" rotWithShape="1">
                      <a:gsLst>
                        <a:gs pos="35000">
                          <a:schemeClr val="accent2"/>
                        </a:gs>
                        <a:gs pos="65000">
                          <a:schemeClr val="accent6"/>
                        </a:gs>
                        <a:gs pos="50000">
                          <a:schemeClr val="accent4"/>
                        </a:gs>
                        <a:gs pos="20000">
                          <a:schemeClr val="bg1"/>
                        </a:gs>
                        <a:gs pos="80000">
                          <a:schemeClr val="accent5"/>
                        </a:gs>
                        <a:gs pos="95000">
                          <a:schemeClr val="accent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="" xmlns:a16="http://schemas.microsoft.com/office/drawing/2014/main" id="{4E7C5A2B-BC72-444F-88C8-B1603013D0FA}"/>
                      </a:ext>
                    </a:extLst>
                  </p:cNvPr>
                  <p:cNvSpPr/>
                  <p:nvPr/>
                </p:nvSpPr>
                <p:spPr>
                  <a:xfrm>
                    <a:off x="-1623707" y="3262079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="" xmlns:a16="http://schemas.microsoft.com/office/drawing/2014/main" id="{ECB074A5-7622-41C7-A41A-D91ADC57C065}"/>
                      </a:ext>
                    </a:extLst>
                  </p:cNvPr>
                  <p:cNvSpPr/>
                  <p:nvPr/>
                </p:nvSpPr>
                <p:spPr>
                  <a:xfrm>
                    <a:off x="-1056213" y="3114940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01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="" xmlns:a16="http://schemas.microsoft.com/office/drawing/2014/main" id="{25B75DC4-5A85-47E7-91D8-792E8BD2D060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-307987" y="5837792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="" xmlns:a16="http://schemas.microsoft.com/office/drawing/2014/main" id="{C6299C06-1979-48C0-AFB0-539B774C558F}"/>
                      </a:ext>
                    </a:extLst>
                  </p:cNvPr>
                  <p:cNvSpPr/>
                  <p:nvPr/>
                </p:nvSpPr>
                <p:spPr>
                  <a:xfrm>
                    <a:off x="383080" y="5452827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07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E0ED23A0-641C-4250-AC49-D56DF3CABB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632" y="3452097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2E975192-18AE-49BD-9577-99D3643277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852" y="4888170"/>
                  <a:ext cx="264597" cy="381273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Oval 103">
                <a:extLst>
                  <a:ext uri="{FF2B5EF4-FFF2-40B4-BE49-F238E27FC236}">
                    <a16:creationId xmlns="" xmlns:a16="http://schemas.microsoft.com/office/drawing/2014/main" id="{1F0BD962-158E-42C8-BC25-746F860E5639}"/>
                  </a:ext>
                </a:extLst>
              </p:cNvPr>
              <p:cNvSpPr/>
              <p:nvPr/>
            </p:nvSpPr>
            <p:spPr>
              <a:xfrm>
                <a:off x="3729598" y="704718"/>
                <a:ext cx="223736" cy="2237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C0413AC6-C495-4C5C-A930-82269C32C850}"/>
                  </a:ext>
                </a:extLst>
              </p:cNvPr>
              <p:cNvGrpSpPr/>
              <p:nvPr/>
            </p:nvGrpSpPr>
            <p:grpSpPr>
              <a:xfrm>
                <a:off x="711252" y="3125307"/>
                <a:ext cx="4937227" cy="486294"/>
                <a:chOff x="-1196939" y="1426164"/>
                <a:chExt cx="4937227" cy="486294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="" xmlns:a16="http://schemas.microsoft.com/office/drawing/2014/main" id="{2F5CCE32-D5D4-4711-B7AD-A8BDA9822FC4}"/>
                    </a:ext>
                  </a:extLst>
                </p:cNvPr>
                <p:cNvSpPr/>
                <p:nvPr/>
              </p:nvSpPr>
              <p:spPr>
                <a:xfrm>
                  <a:off x="3516552" y="1426164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="" xmlns:a16="http://schemas.microsoft.com/office/drawing/2014/main" id="{A66CB9A0-9872-4E77-8F7C-9E341691002A}"/>
                    </a:ext>
                  </a:extLst>
                </p:cNvPr>
                <p:cNvSpPr/>
                <p:nvPr/>
              </p:nvSpPr>
              <p:spPr>
                <a:xfrm>
                  <a:off x="-1196939" y="1688722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FF6F02E0-6DDE-49E9-9E9E-0599ECF696D9}"/>
                  </a:ext>
                </a:extLst>
              </p:cNvPr>
              <p:cNvSpPr/>
              <p:nvPr/>
            </p:nvSpPr>
            <p:spPr>
              <a:xfrm>
                <a:off x="3801714" y="5964145"/>
                <a:ext cx="223736" cy="2237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="" xmlns:a16="http://schemas.microsoft.com/office/drawing/2014/main" id="{A01A4287-9330-4DEB-BAAE-E06FC9BE6021}"/>
                  </a:ext>
                </a:extLst>
              </p:cNvPr>
              <p:cNvGrpSpPr/>
              <p:nvPr/>
            </p:nvGrpSpPr>
            <p:grpSpPr>
              <a:xfrm>
                <a:off x="1371604" y="1750178"/>
                <a:ext cx="3835884" cy="3238657"/>
                <a:chOff x="-3220801" y="801967"/>
                <a:chExt cx="3835884" cy="3238656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82CFA423-674A-4824-A704-4A6786920950}"/>
                    </a:ext>
                  </a:extLst>
                </p:cNvPr>
                <p:cNvSpPr/>
                <p:nvPr/>
              </p:nvSpPr>
              <p:spPr>
                <a:xfrm>
                  <a:off x="391347" y="80196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30BB50EA-D9C6-4ACC-ADBF-88F9327F1B83}"/>
                    </a:ext>
                  </a:extLst>
                </p:cNvPr>
                <p:cNvSpPr/>
                <p:nvPr/>
              </p:nvSpPr>
              <p:spPr>
                <a:xfrm>
                  <a:off x="-3220801" y="381688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B9547A3E-9135-4CB7-960E-66E15A503623}"/>
                  </a:ext>
                </a:extLst>
              </p:cNvPr>
              <p:cNvSpPr/>
              <p:nvPr/>
            </p:nvSpPr>
            <p:spPr>
              <a:xfrm>
                <a:off x="5095620" y="4645095"/>
                <a:ext cx="223736" cy="22373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70BE576C-3389-4252-B218-6F012AFCCCB7}"/>
                </a:ext>
              </a:extLst>
            </p:cNvPr>
            <p:cNvSpPr/>
            <p:nvPr/>
          </p:nvSpPr>
          <p:spPr>
            <a:xfrm>
              <a:off x="-923384" y="293652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96C76F4-7137-4282-9C18-94A09BDE7F6A}"/>
                </a:ext>
              </a:extLst>
            </p:cNvPr>
            <p:cNvSpPr/>
            <p:nvPr/>
          </p:nvSpPr>
          <p:spPr>
            <a:xfrm>
              <a:off x="547521" y="5274409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E7E32FD6-24E1-49CF-A2FA-0C1BDC4A7805}"/>
              </a:ext>
            </a:extLst>
          </p:cNvPr>
          <p:cNvSpPr txBox="1"/>
          <p:nvPr/>
        </p:nvSpPr>
        <p:spPr>
          <a:xfrm>
            <a:off x="8139974" y="567551"/>
            <a:ext cx="201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67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hình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A623B85A-B784-450B-9B79-EE62CDB04909}"/>
              </a:ext>
            </a:extLst>
          </p:cNvPr>
          <p:cNvSpPr txBox="1"/>
          <p:nvPr/>
        </p:nvSpPr>
        <p:spPr>
          <a:xfrm>
            <a:off x="9353140" y="1600181"/>
            <a:ext cx="216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06702195-F21D-4468-9CCB-AD0FA37AACEB}"/>
              </a:ext>
            </a:extLst>
          </p:cNvPr>
          <p:cNvSpPr txBox="1"/>
          <p:nvPr/>
        </p:nvSpPr>
        <p:spPr>
          <a:xfrm>
            <a:off x="9782577" y="3008218"/>
            <a:ext cx="11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6FA835D2-2C66-406B-ABD1-80097524F428}"/>
              </a:ext>
            </a:extLst>
          </p:cNvPr>
          <p:cNvSpPr txBox="1"/>
          <p:nvPr/>
        </p:nvSpPr>
        <p:spPr>
          <a:xfrm>
            <a:off x="9518898" y="4648185"/>
            <a:ext cx="153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4A652D1F-B8E4-49CB-8726-D91302100A6C}"/>
              </a:ext>
            </a:extLst>
          </p:cNvPr>
          <p:cNvSpPr txBox="1"/>
          <p:nvPr/>
        </p:nvSpPr>
        <p:spPr>
          <a:xfrm>
            <a:off x="8326541" y="5987048"/>
            <a:ext cx="182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vật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9B40DD56-647C-457E-9D02-3C72318785BA}"/>
              </a:ext>
            </a:extLst>
          </p:cNvPr>
          <p:cNvSpPr txBox="1"/>
          <p:nvPr/>
        </p:nvSpPr>
        <p:spPr>
          <a:xfrm>
            <a:off x="564123" y="5494605"/>
            <a:ext cx="341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1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44"/>
    </mc:Choice>
    <mc:Fallback xmlns="">
      <p:transition spd="slow" advTm="135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9" grpId="0" animBg="1"/>
      <p:bldP spid="92" grpId="0"/>
    </p:bldLst>
  </p:timing>
  <p:extLst mod="1">
    <p:ext uri="{E180D4A7-C9FB-4DFB-919C-405C955672EB}">
      <p14:showEvtLst xmlns:p14="http://schemas.microsoft.com/office/powerpoint/2010/main">
        <p14:playEvt time="4491" objId="21"/>
        <p14:stopEvt time="133558" objId="21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77406E-5B0D-44D0-9CBC-4BF7EF8C00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C330BA-210C-4AF5-8D45-F6D832FAEBB4}"/>
              </a:ext>
            </a:extLst>
          </p:cNvPr>
          <p:cNvSpPr/>
          <p:nvPr/>
        </p:nvSpPr>
        <p:spPr>
          <a:xfrm>
            <a:off x="1" y="0"/>
            <a:ext cx="121919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2.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Vai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của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lí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với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cuộc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sống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7E7A5E-9C00-49A5-9751-6888B5C32A2A}"/>
              </a:ext>
            </a:extLst>
          </p:cNvPr>
          <p:cNvSpPr txBox="1"/>
          <p:nvPr/>
        </p:nvSpPr>
        <p:spPr>
          <a:xfrm>
            <a:off x="152400" y="1046440"/>
            <a:ext cx="8168640" cy="65556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Ngày</a:t>
            </a:r>
            <a:r>
              <a:rPr lang="en-US" sz="2800" dirty="0"/>
              <a:t> 26/12/2004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khủng</a:t>
            </a:r>
            <a:r>
              <a:rPr lang="en-US" sz="2800" dirty="0"/>
              <a:t> </a:t>
            </a:r>
            <a:r>
              <a:rPr lang="en-US" sz="2800" dirty="0" err="1"/>
              <a:t>khiếp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h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>
                <a:solidFill>
                  <a:srgbClr val="FF0000"/>
                </a:solidFill>
              </a:rPr>
              <a:t>100 000 ng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ở </a:t>
            </a:r>
            <a:r>
              <a:rPr lang="en-US" sz="2800" dirty="0" err="1"/>
              <a:t>các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Nam Á.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dạo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ơ</a:t>
            </a:r>
            <a:r>
              <a:rPr lang="en-US" sz="2800" dirty="0"/>
              <a:t>i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Tiu-li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loé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đại</a:t>
            </a:r>
            <a:r>
              <a:rPr lang="en-US" sz="2800" dirty="0"/>
              <a:t> d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ra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bong </a:t>
            </a:r>
            <a:r>
              <a:rPr lang="en-US" sz="2800" dirty="0" err="1"/>
              <a:t>bóng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sủi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...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</a:t>
            </a:r>
            <a:r>
              <a:rPr lang="en-US" sz="2800" dirty="0" err="1"/>
              <a:t>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nuốt</a:t>
            </a:r>
            <a:r>
              <a:rPr lang="en-US" sz="2800" dirty="0"/>
              <a:t> </a:t>
            </a:r>
            <a:r>
              <a:rPr lang="en-US" sz="2800" dirty="0" err="1"/>
              <a:t>trọn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67B3BF-904E-48CB-B223-C28295E2A7E1}"/>
              </a:ext>
            </a:extLst>
          </p:cNvPr>
          <p:cNvSpPr txBox="1"/>
          <p:nvPr/>
        </p:nvSpPr>
        <p:spPr>
          <a:xfrm>
            <a:off x="701040" y="644068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Trích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ời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vạn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sao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NXB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dục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Nam, 2016)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0CD4BAB0-2453-4DF3-BA3A-DEC3261EF9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2ECDE283-04CC-4016-8409-C96EB256C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EA8D3584-3E30-4376-87CE-2478AE069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2EF2DC7-488D-4592-A263-2852185E6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26" name="Picture 2" descr="Sóng thần ở Việt Nam: Nguy cơ có thật!">
            <a:extLst>
              <a:ext uri="{FF2B5EF4-FFF2-40B4-BE49-F238E27FC236}">
                <a16:creationId xmlns="" xmlns:a16="http://schemas.microsoft.com/office/drawing/2014/main" id="{31AF424B-721D-474D-94F7-C9165E5E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24" y="1717946"/>
            <a:ext cx="3790791" cy="21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7D7639-F6E0-435A-9AA2-5C4CA575BB3A}"/>
              </a:ext>
            </a:extLst>
          </p:cNvPr>
          <p:cNvSpPr txBox="1"/>
          <p:nvPr/>
        </p:nvSpPr>
        <p:spPr>
          <a:xfrm>
            <a:off x="8475308" y="4653780"/>
            <a:ext cx="356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Dựa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-li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đ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ư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nhờ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6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7|18.9|11.2|18.8|22.5|16.2|13.3"/>
</p:tagLst>
</file>

<file path=ppt/theme/theme1.xml><?xml version="1.0" encoding="utf-8"?>
<a:theme xmlns:a="http://schemas.openxmlformats.org/drawingml/2006/main" name="Office Theme">
  <a:themeElements>
    <a:clrScheme name="Custom 56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A27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7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2781BD"/>
      </a:accent1>
      <a:accent2>
        <a:srgbClr val="20A183"/>
      </a:accent2>
      <a:accent3>
        <a:srgbClr val="8AAA47"/>
      </a:accent3>
      <a:accent4>
        <a:srgbClr val="F59E1D"/>
      </a:accent4>
      <a:accent5>
        <a:srgbClr val="C03B2C"/>
      </a:accent5>
      <a:accent6>
        <a:srgbClr val="2D4055"/>
      </a:accent6>
      <a:hlink>
        <a:srgbClr val="0563C1"/>
      </a:hlink>
      <a:folHlink>
        <a:srgbClr val="954F72"/>
      </a:folHlink>
    </a:clrScheme>
    <a:fontScheme name="Custom 2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824</Words>
  <Application>Microsoft Office PowerPoint</Application>
  <PresentationFormat>Custom</PresentationFormat>
  <Paragraphs>123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Phuong</dc:creator>
  <cp:lastModifiedBy>Admin</cp:lastModifiedBy>
  <cp:revision>123</cp:revision>
  <dcterms:created xsi:type="dcterms:W3CDTF">2020-08-29T14:53:23Z</dcterms:created>
  <dcterms:modified xsi:type="dcterms:W3CDTF">2021-09-11T01:22:48Z</dcterms:modified>
</cp:coreProperties>
</file>